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262" r:id="rId2"/>
    <p:sldId id="277" r:id="rId3"/>
    <p:sldId id="271" r:id="rId4"/>
    <p:sldId id="272" r:id="rId5"/>
    <p:sldId id="273" r:id="rId6"/>
    <p:sldId id="274" r:id="rId7"/>
    <p:sldId id="263" r:id="rId8"/>
    <p:sldId id="264" r:id="rId9"/>
    <p:sldId id="268" r:id="rId10"/>
    <p:sldId id="269" r:id="rId11"/>
    <p:sldId id="266" r:id="rId12"/>
    <p:sldId id="279" r:id="rId13"/>
    <p:sldId id="275" r:id="rId14"/>
    <p:sldId id="278"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66D"/>
    <a:srgbClr val="00A3D9"/>
    <a:srgbClr val="7E9D06"/>
    <a:srgbClr val="F88924"/>
    <a:srgbClr val="26366C"/>
    <a:srgbClr val="F78924"/>
    <a:srgbClr val="7D9D05"/>
    <a:srgbClr val="007EAD"/>
    <a:srgbClr val="D7225C"/>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16"/>
    <p:restoredTop sz="82985" autoAdjust="0"/>
  </p:normalViewPr>
  <p:slideViewPr>
    <p:cSldViewPr snapToGrid="0" snapToObjects="1">
      <p:cViewPr varScale="1">
        <p:scale>
          <a:sx n="61" d="100"/>
          <a:sy n="61" d="100"/>
        </p:scale>
        <p:origin x="1224" y="60"/>
      </p:cViewPr>
      <p:guideLst/>
    </p:cSldViewPr>
  </p:slideViewPr>
  <p:notesTextViewPr>
    <p:cViewPr>
      <p:scale>
        <a:sx n="1" d="1"/>
        <a:sy n="1" d="1"/>
      </p:scale>
      <p:origin x="0" y="0"/>
    </p:cViewPr>
  </p:notesText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92C5E9-3A6F-6D4C-BC40-8F90BF7192D2}" type="datetimeFigureOut">
              <a:rPr lang="en-US" smtClean="0"/>
              <a:t>10/29/2018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D59EAF-C9DA-594D-8BD2-581911124D93}" type="slidenum">
              <a:rPr lang="en-US" smtClean="0"/>
              <a:t>‹#›</a:t>
            </a:fld>
            <a:endParaRPr lang="en-US"/>
          </a:p>
        </p:txBody>
      </p:sp>
    </p:spTree>
    <p:extLst>
      <p:ext uri="{BB962C8B-B14F-4D97-AF65-F5344CB8AC3E}">
        <p14:creationId xmlns:p14="http://schemas.microsoft.com/office/powerpoint/2010/main" val="871112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6280DA-9944-B448-996A-73A0F8703252}" type="datetimeFigureOut">
              <a:rPr lang="en-US" smtClean="0"/>
              <a:t>10/29/2018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68F42-BEA1-044C-AA12-FAD03AF0A3E0}" type="slidenum">
              <a:rPr lang="en-US" smtClean="0"/>
              <a:t>‹#›</a:t>
            </a:fld>
            <a:endParaRPr lang="en-US"/>
          </a:p>
        </p:txBody>
      </p:sp>
    </p:spTree>
    <p:extLst>
      <p:ext uri="{BB962C8B-B14F-4D97-AF65-F5344CB8AC3E}">
        <p14:creationId xmlns:p14="http://schemas.microsoft.com/office/powerpoint/2010/main" val="238002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Bookshelf Library</a:t>
            </a:r>
          </a:p>
        </p:txBody>
      </p:sp>
      <p:sp>
        <p:nvSpPr>
          <p:cNvPr id="4" name="Slide Number Placeholder 3"/>
          <p:cNvSpPr>
            <a:spLocks noGrp="1"/>
          </p:cNvSpPr>
          <p:nvPr>
            <p:ph type="sldNum" sz="quarter" idx="10"/>
          </p:nvPr>
        </p:nvSpPr>
        <p:spPr/>
        <p:txBody>
          <a:bodyPr/>
          <a:lstStyle/>
          <a:p>
            <a:fld id="{8CC68F42-BEA1-044C-AA12-FAD03AF0A3E0}" type="slidenum">
              <a:rPr lang="en-US" smtClean="0"/>
              <a:t>3</a:t>
            </a:fld>
            <a:endParaRPr lang="en-US"/>
          </a:p>
        </p:txBody>
      </p:sp>
    </p:spTree>
    <p:extLst>
      <p:ext uri="{BB962C8B-B14F-4D97-AF65-F5344CB8AC3E}">
        <p14:creationId xmlns:p14="http://schemas.microsoft.com/office/powerpoint/2010/main" val="3527587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I</a:t>
            </a:r>
            <a:r>
              <a:rPr lang="en-US" baseline="0" dirty="0"/>
              <a:t> click on the book title to launch it, I have opened the Table of Contents so that you can see how easy it is to navigate to a particular chapter.  You could also, at this point, explain the tools in the left </a:t>
            </a:r>
            <a:r>
              <a:rPr lang="en-US" baseline="0" dirty="0" err="1"/>
              <a:t>nav</a:t>
            </a:r>
            <a:r>
              <a:rPr lang="en-US" baseline="0" dirty="0"/>
              <a:t> as well as the tools along the bottom.  (I will show Notes/Highlights in another screen)</a:t>
            </a:r>
            <a:endParaRPr lang="en-US" dirty="0"/>
          </a:p>
        </p:txBody>
      </p:sp>
      <p:sp>
        <p:nvSpPr>
          <p:cNvPr id="4" name="Slide Number Placeholder 3"/>
          <p:cNvSpPr>
            <a:spLocks noGrp="1"/>
          </p:cNvSpPr>
          <p:nvPr>
            <p:ph type="sldNum" sz="quarter" idx="10"/>
          </p:nvPr>
        </p:nvSpPr>
        <p:spPr/>
        <p:txBody>
          <a:bodyPr/>
          <a:lstStyle/>
          <a:p>
            <a:fld id="{8CC68F42-BEA1-044C-AA12-FAD03AF0A3E0}" type="slidenum">
              <a:rPr lang="en-US" smtClean="0"/>
              <a:t>4</a:t>
            </a:fld>
            <a:endParaRPr lang="en-US"/>
          </a:p>
        </p:txBody>
      </p:sp>
    </p:spTree>
    <p:extLst>
      <p:ext uri="{BB962C8B-B14F-4D97-AF65-F5344CB8AC3E}">
        <p14:creationId xmlns:p14="http://schemas.microsoft.com/office/powerpoint/2010/main" val="2170791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opened the Notebook (icon) to show Notes and Highlights, as well as the link out to the Launch</a:t>
            </a:r>
            <a:r>
              <a:rPr lang="en-US" baseline="0" dirty="0"/>
              <a:t> Review Mode.  You could also mention the PRINT and EXPORT TO ONENOTE icons at the top.  We have added the OneNote integration to allow students to collect their notes and highlights in a system where they often take other notes.  </a:t>
            </a:r>
            <a:endParaRPr lang="en-US" dirty="0"/>
          </a:p>
        </p:txBody>
      </p:sp>
      <p:sp>
        <p:nvSpPr>
          <p:cNvPr id="4" name="Slide Number Placeholder 3"/>
          <p:cNvSpPr>
            <a:spLocks noGrp="1"/>
          </p:cNvSpPr>
          <p:nvPr>
            <p:ph type="sldNum" sz="quarter" idx="10"/>
          </p:nvPr>
        </p:nvSpPr>
        <p:spPr/>
        <p:txBody>
          <a:bodyPr/>
          <a:lstStyle/>
          <a:p>
            <a:fld id="{8CC68F42-BEA1-044C-AA12-FAD03AF0A3E0}" type="slidenum">
              <a:rPr lang="en-US" smtClean="0"/>
              <a:t>5</a:t>
            </a:fld>
            <a:endParaRPr lang="en-US"/>
          </a:p>
        </p:txBody>
      </p:sp>
    </p:spTree>
    <p:extLst>
      <p:ext uri="{BB962C8B-B14F-4D97-AF65-F5344CB8AC3E}">
        <p14:creationId xmlns:p14="http://schemas.microsoft.com/office/powerpoint/2010/main" val="106125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highlighting the SEARCH functionality.  I jumped</a:t>
            </a:r>
            <a:r>
              <a:rPr lang="en-US" baseline="0" dirty="0"/>
              <a:t> to one of the pages where the “keyword” appeared.  This search was done in the CURRENT book, but we also could have searched across all titles in our library.    I’d use this last screen shot to also talk about simple navigation.  </a:t>
            </a:r>
            <a:endParaRPr lang="en-US" dirty="0"/>
          </a:p>
        </p:txBody>
      </p:sp>
      <p:sp>
        <p:nvSpPr>
          <p:cNvPr id="4" name="Slide Number Placeholder 3"/>
          <p:cNvSpPr>
            <a:spLocks noGrp="1"/>
          </p:cNvSpPr>
          <p:nvPr>
            <p:ph type="sldNum" sz="quarter" idx="10"/>
          </p:nvPr>
        </p:nvSpPr>
        <p:spPr/>
        <p:txBody>
          <a:bodyPr/>
          <a:lstStyle/>
          <a:p>
            <a:fld id="{8CC68F42-BEA1-044C-AA12-FAD03AF0A3E0}" type="slidenum">
              <a:rPr lang="en-US" smtClean="0"/>
              <a:t>6</a:t>
            </a:fld>
            <a:endParaRPr lang="en-US"/>
          </a:p>
        </p:txBody>
      </p:sp>
    </p:spTree>
    <p:extLst>
      <p:ext uri="{BB962C8B-B14F-4D97-AF65-F5344CB8AC3E}">
        <p14:creationId xmlns:p14="http://schemas.microsoft.com/office/powerpoint/2010/main" val="24575583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Option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p:txBody>
          <a:bodyPr/>
          <a:lstStyle>
            <a:lvl1pPr>
              <a:defRPr>
                <a:solidFill>
                  <a:schemeClr val="bg1"/>
                </a:solidFill>
              </a:defRPr>
            </a:lvl1pPr>
          </a:lstStyle>
          <a:p>
            <a:fld id="{2217BD5A-0803-5F44-B019-64A562D31E5F}" type="slidenum">
              <a:rPr lang="en-US" smtClean="0"/>
              <a:pPr/>
              <a:t>‹#›</a:t>
            </a:fld>
            <a:endParaRPr lang="en-US" dirty="0"/>
          </a:p>
        </p:txBody>
      </p:sp>
      <p:sp>
        <p:nvSpPr>
          <p:cNvPr id="2" name="Rectangle 1"/>
          <p:cNvSpPr/>
          <p:nvPr userDrawn="1"/>
        </p:nvSpPr>
        <p:spPr>
          <a:xfrm>
            <a:off x="3261360" y="2696059"/>
            <a:ext cx="5831840" cy="1463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8474" y="2966720"/>
            <a:ext cx="5339606" cy="921718"/>
          </a:xfrm>
          <a:prstGeom prst="rect">
            <a:avLst/>
          </a:prstGeom>
        </p:spPr>
      </p:pic>
    </p:spTree>
    <p:extLst>
      <p:ext uri="{BB962C8B-B14F-4D97-AF65-F5344CB8AC3E}">
        <p14:creationId xmlns:p14="http://schemas.microsoft.com/office/powerpoint/2010/main" val="8366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on Orange Lower Third">
    <p:spTree>
      <p:nvGrpSpPr>
        <p:cNvPr id="1" name=""/>
        <p:cNvGrpSpPr/>
        <p:nvPr/>
      </p:nvGrpSpPr>
      <p:grpSpPr>
        <a:xfrm>
          <a:off x="0" y="0"/>
          <a:ext cx="0" cy="0"/>
          <a:chOff x="0" y="0"/>
          <a:chExt cx="0" cy="0"/>
        </a:xfrm>
      </p:grpSpPr>
      <p:sp>
        <p:nvSpPr>
          <p:cNvPr id="5" name="Rectangle 4"/>
          <p:cNvSpPr/>
          <p:nvPr userDrawn="1"/>
        </p:nvSpPr>
        <p:spPr>
          <a:xfrm>
            <a:off x="0" y="4622800"/>
            <a:ext cx="12192000" cy="2235200"/>
          </a:xfrm>
          <a:prstGeom prst="rect">
            <a:avLst/>
          </a:prstGeom>
          <a:solidFill>
            <a:srgbClr val="F78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2217BD5A-0803-5F44-B019-64A562D31E5F}" type="slidenum">
              <a:rPr lang="en-US" smtClean="0"/>
              <a:pPr/>
              <a:t>‹#›</a:t>
            </a:fld>
            <a:endParaRPr lang="en-US" dirty="0"/>
          </a:p>
        </p:txBody>
      </p:sp>
      <p:sp>
        <p:nvSpPr>
          <p:cNvPr id="6" name="Picture Placeholder 4"/>
          <p:cNvSpPr>
            <a:spLocks noGrp="1"/>
          </p:cNvSpPr>
          <p:nvPr>
            <p:ph type="pic" sz="quarter" idx="11"/>
          </p:nvPr>
        </p:nvSpPr>
        <p:spPr>
          <a:xfrm>
            <a:off x="0" y="0"/>
            <a:ext cx="12192000" cy="4622800"/>
          </a:xfrm>
          <a:prstGeom prst="rect">
            <a:avLst/>
          </a:prstGeom>
        </p:spPr>
        <p:txBody>
          <a:bodyPr/>
          <a:lstStyle/>
          <a:p>
            <a:r>
              <a:rPr lang="en-US"/>
              <a:t>Drag picture to placeholder or click icon to add</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71318" y="5273402"/>
            <a:ext cx="5059688" cy="873398"/>
          </a:xfrm>
          <a:prstGeom prst="rect">
            <a:avLst/>
          </a:prstGeom>
        </p:spPr>
      </p:pic>
    </p:spTree>
    <p:extLst>
      <p:ext uri="{BB962C8B-B14F-4D97-AF65-F5344CB8AC3E}">
        <p14:creationId xmlns:p14="http://schemas.microsoft.com/office/powerpoint/2010/main" val="1803525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on Green Lower Third">
    <p:spTree>
      <p:nvGrpSpPr>
        <p:cNvPr id="1" name=""/>
        <p:cNvGrpSpPr/>
        <p:nvPr/>
      </p:nvGrpSpPr>
      <p:grpSpPr>
        <a:xfrm>
          <a:off x="0" y="0"/>
          <a:ext cx="0" cy="0"/>
          <a:chOff x="0" y="0"/>
          <a:chExt cx="0" cy="0"/>
        </a:xfrm>
      </p:grpSpPr>
      <p:sp>
        <p:nvSpPr>
          <p:cNvPr id="9" name="Picture Placeholder 4"/>
          <p:cNvSpPr>
            <a:spLocks noGrp="1"/>
          </p:cNvSpPr>
          <p:nvPr>
            <p:ph type="pic" sz="quarter" idx="11"/>
          </p:nvPr>
        </p:nvSpPr>
        <p:spPr>
          <a:xfrm>
            <a:off x="0" y="0"/>
            <a:ext cx="12192000" cy="4622800"/>
          </a:xfrm>
          <a:prstGeom prst="rect">
            <a:avLst/>
          </a:prstGeom>
        </p:spPr>
        <p:txBody>
          <a:bodyPr/>
          <a:lstStyle/>
          <a:p>
            <a:r>
              <a:rPr lang="en-US"/>
              <a:t>Drag picture to placeholder or click icon to add</a:t>
            </a:r>
          </a:p>
        </p:txBody>
      </p:sp>
      <p:sp>
        <p:nvSpPr>
          <p:cNvPr id="3" name="Slide Number Placeholder 2"/>
          <p:cNvSpPr>
            <a:spLocks noGrp="1"/>
          </p:cNvSpPr>
          <p:nvPr>
            <p:ph type="sldNum" sz="quarter" idx="10"/>
          </p:nvPr>
        </p:nvSpPr>
        <p:spPr/>
        <p:txBody>
          <a:bodyPr/>
          <a:lstStyle/>
          <a:p>
            <a:fld id="{2217BD5A-0803-5F44-B019-64A562D31E5F}" type="slidenum">
              <a:rPr lang="en-US" smtClean="0"/>
              <a:t>‹#›</a:t>
            </a:fld>
            <a:endParaRPr lang="en-US" dirty="0"/>
          </a:p>
        </p:txBody>
      </p:sp>
      <p:sp>
        <p:nvSpPr>
          <p:cNvPr id="7" name="Rectangle 6"/>
          <p:cNvSpPr/>
          <p:nvPr userDrawn="1"/>
        </p:nvSpPr>
        <p:spPr>
          <a:xfrm>
            <a:off x="0" y="4622800"/>
            <a:ext cx="12192000" cy="2235200"/>
          </a:xfrm>
          <a:prstGeom prst="rect">
            <a:avLst/>
          </a:prstGeom>
          <a:solidFill>
            <a:srgbClr val="7E9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71318" y="5273402"/>
            <a:ext cx="5059688" cy="873398"/>
          </a:xfrm>
          <a:prstGeom prst="rect">
            <a:avLst/>
          </a:prstGeom>
        </p:spPr>
      </p:pic>
    </p:spTree>
    <p:extLst>
      <p:ext uri="{BB962C8B-B14F-4D97-AF65-F5344CB8AC3E}">
        <p14:creationId xmlns:p14="http://schemas.microsoft.com/office/powerpoint/2010/main" val="1490157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on Purple Lower Third">
    <p:spTree>
      <p:nvGrpSpPr>
        <p:cNvPr id="1" name=""/>
        <p:cNvGrpSpPr/>
        <p:nvPr/>
      </p:nvGrpSpPr>
      <p:grpSpPr>
        <a:xfrm>
          <a:off x="0" y="0"/>
          <a:ext cx="0" cy="0"/>
          <a:chOff x="0" y="0"/>
          <a:chExt cx="0" cy="0"/>
        </a:xfrm>
      </p:grpSpPr>
      <p:sp>
        <p:nvSpPr>
          <p:cNvPr id="6" name="Picture Placeholder 4"/>
          <p:cNvSpPr>
            <a:spLocks noGrp="1"/>
          </p:cNvSpPr>
          <p:nvPr>
            <p:ph type="pic" sz="quarter" idx="11"/>
          </p:nvPr>
        </p:nvSpPr>
        <p:spPr>
          <a:xfrm>
            <a:off x="0" y="0"/>
            <a:ext cx="12192000" cy="4622800"/>
          </a:xfrm>
          <a:prstGeom prst="rect">
            <a:avLst/>
          </a:prstGeom>
        </p:spPr>
        <p:txBody>
          <a:bodyPr/>
          <a:lstStyle/>
          <a:p>
            <a:r>
              <a:rPr lang="en-US"/>
              <a:t>Drag picture to placeholder or click icon to add</a:t>
            </a:r>
          </a:p>
        </p:txBody>
      </p:sp>
      <p:sp>
        <p:nvSpPr>
          <p:cNvPr id="5" name="Rectangle 4"/>
          <p:cNvSpPr/>
          <p:nvPr userDrawn="1"/>
        </p:nvSpPr>
        <p:spPr>
          <a:xfrm>
            <a:off x="0" y="4622800"/>
            <a:ext cx="12192000" cy="2235200"/>
          </a:xfrm>
          <a:prstGeom prst="rect">
            <a:avLst/>
          </a:prstGeom>
          <a:solidFill>
            <a:srgbClr val="253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2217BD5A-0803-5F44-B019-64A562D31E5F}"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37943" y="5298831"/>
            <a:ext cx="5116113" cy="883138"/>
          </a:xfrm>
          <a:prstGeom prst="rect">
            <a:avLst/>
          </a:prstGeom>
        </p:spPr>
      </p:pic>
    </p:spTree>
    <p:extLst>
      <p:ext uri="{BB962C8B-B14F-4D97-AF65-F5344CB8AC3E}">
        <p14:creationId xmlns:p14="http://schemas.microsoft.com/office/powerpoint/2010/main" val="1722083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on Blue Lower Third">
    <p:spTree>
      <p:nvGrpSpPr>
        <p:cNvPr id="1" name=""/>
        <p:cNvGrpSpPr/>
        <p:nvPr/>
      </p:nvGrpSpPr>
      <p:grpSpPr>
        <a:xfrm>
          <a:off x="0" y="0"/>
          <a:ext cx="0" cy="0"/>
          <a:chOff x="0" y="0"/>
          <a:chExt cx="0" cy="0"/>
        </a:xfrm>
      </p:grpSpPr>
      <p:sp>
        <p:nvSpPr>
          <p:cNvPr id="6" name="Picture Placeholder 4"/>
          <p:cNvSpPr>
            <a:spLocks noGrp="1"/>
          </p:cNvSpPr>
          <p:nvPr>
            <p:ph type="pic" sz="quarter" idx="11"/>
          </p:nvPr>
        </p:nvSpPr>
        <p:spPr>
          <a:xfrm>
            <a:off x="0" y="0"/>
            <a:ext cx="12192000" cy="4622800"/>
          </a:xfrm>
          <a:prstGeom prst="rect">
            <a:avLst/>
          </a:prstGeom>
        </p:spPr>
        <p:txBody>
          <a:bodyPr/>
          <a:lstStyle/>
          <a:p>
            <a:r>
              <a:rPr lang="en-US"/>
              <a:t>Drag picture to placeholder or click icon to add</a:t>
            </a:r>
          </a:p>
        </p:txBody>
      </p:sp>
      <p:sp>
        <p:nvSpPr>
          <p:cNvPr id="5" name="Rectangle 4"/>
          <p:cNvSpPr/>
          <p:nvPr userDrawn="1"/>
        </p:nvSpPr>
        <p:spPr>
          <a:xfrm>
            <a:off x="0" y="4622800"/>
            <a:ext cx="12192000" cy="2235200"/>
          </a:xfrm>
          <a:prstGeom prst="rect">
            <a:avLst/>
          </a:prstGeom>
          <a:solidFill>
            <a:srgbClr val="00A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2217BD5A-0803-5F44-B019-64A562D31E5F}"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71318" y="5273402"/>
            <a:ext cx="5059688" cy="873398"/>
          </a:xfrm>
          <a:prstGeom prst="rect">
            <a:avLst/>
          </a:prstGeom>
        </p:spPr>
      </p:pic>
    </p:spTree>
    <p:extLst>
      <p:ext uri="{BB962C8B-B14F-4D97-AF65-F5344CB8AC3E}">
        <p14:creationId xmlns:p14="http://schemas.microsoft.com/office/powerpoint/2010/main" val="741834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2766219"/>
            <a:ext cx="10515600" cy="1325563"/>
          </a:xfrm>
          <a:prstGeom prst="rect">
            <a:avLst/>
          </a:prstGeom>
        </p:spPr>
        <p:txBody>
          <a:bodyPr anchor="ctr"/>
          <a:lstStyle>
            <a:lvl1pPr algn="ctr">
              <a:defRPr sz="5200" b="0" i="0">
                <a:solidFill>
                  <a:schemeClr val="bg1"/>
                </a:solidFill>
                <a:latin typeface="Helvetica Neue" charset="0"/>
                <a:ea typeface="Helvetica Neue" charset="0"/>
                <a:cs typeface="Helvetica Neue"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1"/>
                </a:solidFill>
                <a:latin typeface="Helvetica Neue" charset="0"/>
                <a:ea typeface="Helvetica Neue" charset="0"/>
                <a:cs typeface="Helvetica Neue" charset="0"/>
              </a:defRPr>
            </a:lvl1pPr>
          </a:lstStyle>
          <a:p>
            <a:fld id="{2217BD5A-0803-5F44-B019-64A562D31E5F}" type="slidenum">
              <a:rPr lang="en-US" smtClean="0"/>
              <a:pPr/>
              <a:t>‹#›</a:t>
            </a:fld>
            <a:endParaRPr lang="en-US" dirty="0"/>
          </a:p>
        </p:txBody>
      </p:sp>
      <p:sp>
        <p:nvSpPr>
          <p:cNvPr id="6" name="Rectangle 5"/>
          <p:cNvSpPr/>
          <p:nvPr userDrawn="1"/>
        </p:nvSpPr>
        <p:spPr>
          <a:xfrm>
            <a:off x="4897120" y="5435600"/>
            <a:ext cx="2367280" cy="609600"/>
          </a:xfrm>
          <a:prstGeom prst="rect">
            <a:avLst/>
          </a:prstGeom>
          <a:solidFill>
            <a:srgbClr val="253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5155" y="5557278"/>
            <a:ext cx="2121689" cy="366244"/>
          </a:xfrm>
          <a:prstGeom prst="rect">
            <a:avLst/>
          </a:prstGeom>
        </p:spPr>
      </p:pic>
    </p:spTree>
    <p:extLst>
      <p:ext uri="{BB962C8B-B14F-4D97-AF65-F5344CB8AC3E}">
        <p14:creationId xmlns:p14="http://schemas.microsoft.com/office/powerpoint/2010/main" val="993636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217BD5A-0803-5F44-B019-64A562D31E5F}" type="slidenum">
              <a:rPr lang="en-US" smtClean="0"/>
              <a:t>‹#›</a:t>
            </a:fld>
            <a:endParaRPr lang="en-US" dirty="0"/>
          </a:p>
        </p:txBody>
      </p:sp>
      <p:sp>
        <p:nvSpPr>
          <p:cNvPr id="5" name="Picture Placeholder 4"/>
          <p:cNvSpPr>
            <a:spLocks noGrp="1"/>
          </p:cNvSpPr>
          <p:nvPr>
            <p:ph type="pic" sz="quarter" idx="11"/>
          </p:nvPr>
        </p:nvSpPr>
        <p:spPr>
          <a:xfrm>
            <a:off x="0" y="0"/>
            <a:ext cx="12192000" cy="6858000"/>
          </a:xfrm>
          <a:prstGeom prst="rect">
            <a:avLst/>
          </a:prstGeom>
        </p:spPr>
        <p:txBody>
          <a:bodyPr/>
          <a:lstStyle>
            <a:lvl1pPr>
              <a:defRPr>
                <a:solidFill>
                  <a:schemeClr val="bg1"/>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1005097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in Slid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72533" y="407458"/>
            <a:ext cx="10515600" cy="1325563"/>
          </a:xfrm>
          <a:prstGeom prst="rect">
            <a:avLst/>
          </a:prstGeom>
        </p:spPr>
        <p:txBody>
          <a:bodyPr/>
          <a:lstStyle>
            <a:lvl1pPr>
              <a:defRPr b="1" i="0">
                <a:solidFill>
                  <a:schemeClr val="bg1"/>
                </a:solidFill>
                <a:latin typeface="Helvetica Neue" charset="0"/>
                <a:ea typeface="Helvetica Neue" charset="0"/>
                <a:cs typeface="Helvetica Neue"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Helvetica" charset="0"/>
                <a:ea typeface="Helvetica" charset="0"/>
                <a:cs typeface="Helvetica" charset="0"/>
              </a:defRPr>
            </a:lvl1pPr>
          </a:lstStyle>
          <a:p>
            <a:fld id="{2217BD5A-0803-5F44-B019-64A562D31E5F}" type="slidenum">
              <a:rPr lang="en-US" smtClean="0"/>
              <a:pPr/>
              <a:t>‹#›</a:t>
            </a:fld>
            <a:endParaRPr lang="en-US" dirty="0"/>
          </a:p>
        </p:txBody>
      </p:sp>
      <p:sp>
        <p:nvSpPr>
          <p:cNvPr id="7" name="Text Placeholder 5"/>
          <p:cNvSpPr>
            <a:spLocks noGrp="1"/>
          </p:cNvSpPr>
          <p:nvPr>
            <p:ph type="body" sz="quarter" idx="11"/>
          </p:nvPr>
        </p:nvSpPr>
        <p:spPr>
          <a:xfrm>
            <a:off x="372533" y="2140479"/>
            <a:ext cx="10515600" cy="3886200"/>
          </a:xfrm>
          <a:prstGeom prst="rect">
            <a:avLst/>
          </a:prstGeom>
        </p:spPr>
        <p:txBody>
          <a:bodyPr/>
          <a:lstStyle>
            <a:lvl1pPr marL="228600" indent="-228600">
              <a:buFont typeface="Wingdings" charset="2"/>
              <a:buChar char="§"/>
              <a:defRPr b="0" i="0">
                <a:solidFill>
                  <a:schemeClr val="tx1">
                    <a:lumMod val="65000"/>
                    <a:lumOff val="35000"/>
                  </a:schemeClr>
                </a:solidFill>
                <a:latin typeface="Helvetica Neue" charset="0"/>
                <a:ea typeface="Helvetica Neue" charset="0"/>
                <a:cs typeface="Helvetica Neue" charset="0"/>
              </a:defRPr>
            </a:lvl1pPr>
            <a:lvl2pPr marL="685800" indent="-228600">
              <a:buFont typeface="Wingdings" charset="2"/>
              <a:buChar char="§"/>
              <a:defRPr b="0" i="0">
                <a:solidFill>
                  <a:schemeClr val="tx1">
                    <a:lumMod val="65000"/>
                    <a:lumOff val="35000"/>
                  </a:schemeClr>
                </a:solidFill>
                <a:latin typeface="Helvetica Neue" charset="0"/>
                <a:ea typeface="Helvetica Neue" charset="0"/>
                <a:cs typeface="Helvetica Neue" charset="0"/>
              </a:defRPr>
            </a:lvl2pPr>
            <a:lvl3pPr marL="1143000" indent="-228600">
              <a:buFont typeface="Wingdings" charset="2"/>
              <a:buChar char="§"/>
              <a:defRPr b="0" i="0">
                <a:solidFill>
                  <a:schemeClr val="tx1">
                    <a:lumMod val="65000"/>
                    <a:lumOff val="35000"/>
                  </a:schemeClr>
                </a:solidFill>
                <a:latin typeface="Helvetica Neue" charset="0"/>
                <a:ea typeface="Helvetica Neue" charset="0"/>
                <a:cs typeface="Helvetica Neue" charset="0"/>
              </a:defRPr>
            </a:lvl3pPr>
            <a:lvl4pPr marL="1600200" indent="-228600">
              <a:buFont typeface="Wingdings" charset="2"/>
              <a:buChar char="§"/>
              <a:defRPr b="0" i="0">
                <a:solidFill>
                  <a:schemeClr val="tx1">
                    <a:lumMod val="65000"/>
                    <a:lumOff val="35000"/>
                  </a:schemeClr>
                </a:solidFill>
                <a:latin typeface="Helvetica Neue" charset="0"/>
                <a:ea typeface="Helvetica Neue" charset="0"/>
                <a:cs typeface="Helvetica Neue" charset="0"/>
              </a:defRPr>
            </a:lvl4pPr>
            <a:lvl5pPr marL="2057400" indent="-228600">
              <a:buFont typeface="Wingdings" charset="2"/>
              <a:buChar char="§"/>
              <a:defRPr b="0" i="0">
                <a:solidFill>
                  <a:schemeClr val="tx1">
                    <a:lumMod val="65000"/>
                    <a:lumOff val="35000"/>
                  </a:schemeClr>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4405" y="6303080"/>
            <a:ext cx="1658916" cy="286360"/>
          </a:xfrm>
          <a:prstGeom prst="rect">
            <a:avLst/>
          </a:prstGeom>
        </p:spPr>
      </p:pic>
    </p:spTree>
    <p:extLst>
      <p:ext uri="{BB962C8B-B14F-4D97-AF65-F5344CB8AC3E}">
        <p14:creationId xmlns:p14="http://schemas.microsoft.com/office/powerpoint/2010/main" val="1898602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in Slide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Helvetica" charset="0"/>
                <a:ea typeface="Helvetica" charset="0"/>
                <a:cs typeface="Helvetica" charset="0"/>
              </a:defRPr>
            </a:lvl1pPr>
          </a:lstStyle>
          <a:p>
            <a:fld id="{2217BD5A-0803-5F44-B019-64A562D31E5F}" type="slidenum">
              <a:rPr lang="en-US" smtClean="0"/>
              <a:pPr/>
              <a:t>‹#›</a:t>
            </a:fld>
            <a:endParaRPr lang="en-US" dirty="0"/>
          </a:p>
        </p:txBody>
      </p:sp>
      <p:sp>
        <p:nvSpPr>
          <p:cNvPr id="5" name="Title 1"/>
          <p:cNvSpPr>
            <a:spLocks noGrp="1"/>
          </p:cNvSpPr>
          <p:nvPr>
            <p:ph type="title"/>
          </p:nvPr>
        </p:nvSpPr>
        <p:spPr>
          <a:xfrm>
            <a:off x="474133" y="441325"/>
            <a:ext cx="10515600" cy="676275"/>
          </a:xfrm>
          <a:prstGeom prst="rect">
            <a:avLst/>
          </a:prstGeom>
        </p:spPr>
        <p:txBody>
          <a:bodyPr/>
          <a:lstStyle>
            <a:lvl1pPr>
              <a:defRPr b="1" i="0">
                <a:solidFill>
                  <a:srgbClr val="26366C"/>
                </a:solidFill>
                <a:latin typeface="Helvetica Neue" charset="0"/>
                <a:ea typeface="Helvetica Neue" charset="0"/>
                <a:cs typeface="Helvetica Neue" charset="0"/>
              </a:defRPr>
            </a:lvl1pPr>
          </a:lstStyle>
          <a:p>
            <a:r>
              <a:rPr lang="en-US"/>
              <a:t>Click to edit Master title style</a:t>
            </a:r>
            <a:endParaRPr lang="en-US" dirty="0"/>
          </a:p>
        </p:txBody>
      </p:sp>
      <p:sp>
        <p:nvSpPr>
          <p:cNvPr id="7" name="Text Placeholder 5"/>
          <p:cNvSpPr>
            <a:spLocks noGrp="1"/>
          </p:cNvSpPr>
          <p:nvPr>
            <p:ph type="body" sz="quarter" idx="11"/>
          </p:nvPr>
        </p:nvSpPr>
        <p:spPr>
          <a:xfrm>
            <a:off x="474133" y="1361546"/>
            <a:ext cx="10515600" cy="3886200"/>
          </a:xfrm>
          <a:prstGeom prst="rect">
            <a:avLst/>
          </a:prstGeom>
        </p:spPr>
        <p:txBody>
          <a:bodyPr/>
          <a:lstStyle>
            <a:lvl1pPr marL="2286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1pPr>
            <a:lvl2pPr marL="6858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2pPr>
            <a:lvl3pPr marL="11430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3pPr>
            <a:lvl4pPr marL="16002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4pPr>
            <a:lvl5pPr marL="20574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405" y="6303080"/>
            <a:ext cx="1658916" cy="286360"/>
          </a:xfrm>
          <a:prstGeom prst="rect">
            <a:avLst/>
          </a:prstGeom>
        </p:spPr>
      </p:pic>
    </p:spTree>
    <p:extLst>
      <p:ext uri="{BB962C8B-B14F-4D97-AF65-F5344CB8AC3E}">
        <p14:creationId xmlns:p14="http://schemas.microsoft.com/office/powerpoint/2010/main" val="1420393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Helvetica" charset="0"/>
                <a:ea typeface="Helvetica" charset="0"/>
                <a:cs typeface="Helvetica" charset="0"/>
              </a:defRPr>
            </a:lvl1pPr>
          </a:lstStyle>
          <a:p>
            <a:fld id="{2217BD5A-0803-5F44-B019-64A562D31E5F}" type="slidenum">
              <a:rPr lang="en-US" smtClean="0"/>
              <a:pPr/>
              <a:t>‹#›</a:t>
            </a:fld>
            <a:endParaRPr lang="en-US" dirty="0"/>
          </a:p>
        </p:txBody>
      </p:sp>
      <p:sp>
        <p:nvSpPr>
          <p:cNvPr id="5" name="Title 1"/>
          <p:cNvSpPr>
            <a:spLocks noGrp="1"/>
          </p:cNvSpPr>
          <p:nvPr>
            <p:ph type="title"/>
          </p:nvPr>
        </p:nvSpPr>
        <p:spPr>
          <a:xfrm>
            <a:off x="474133" y="441325"/>
            <a:ext cx="10515600" cy="676275"/>
          </a:xfrm>
          <a:prstGeom prst="rect">
            <a:avLst/>
          </a:prstGeom>
        </p:spPr>
        <p:txBody>
          <a:bodyPr/>
          <a:lstStyle>
            <a:lvl1pPr>
              <a:defRPr b="1" i="0">
                <a:solidFill>
                  <a:srgbClr val="26366C"/>
                </a:solidFill>
                <a:latin typeface="Helvetica Neue" charset="0"/>
                <a:ea typeface="Helvetica Neue" charset="0"/>
                <a:cs typeface="Helvetica Neue" charset="0"/>
              </a:defRPr>
            </a:lvl1pPr>
          </a:lstStyle>
          <a:p>
            <a:r>
              <a:rPr lang="en-US"/>
              <a:t>Click to edit Master title style</a:t>
            </a:r>
            <a:endParaRPr lang="en-US" dirty="0"/>
          </a:p>
        </p:txBody>
      </p:sp>
      <p:sp>
        <p:nvSpPr>
          <p:cNvPr id="14" name="Content Placeholder 13"/>
          <p:cNvSpPr>
            <a:spLocks noGrp="1"/>
          </p:cNvSpPr>
          <p:nvPr>
            <p:ph sz="quarter" idx="11"/>
          </p:nvPr>
        </p:nvSpPr>
        <p:spPr>
          <a:xfrm>
            <a:off x="474663" y="1311275"/>
            <a:ext cx="5286375" cy="4611688"/>
          </a:xfrm>
          <a:prstGeom prst="rect">
            <a:avLst/>
          </a:prstGeom>
        </p:spPr>
        <p:txBody>
          <a:bodyPr/>
          <a:lstStyle>
            <a:lvl1pPr marL="2286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1pPr>
            <a:lvl2pPr marL="6858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2pPr>
            <a:lvl3pPr marL="11430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3pPr>
            <a:lvl4pPr marL="16002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4pPr>
            <a:lvl5pPr marL="20574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3"/>
          <p:cNvSpPr>
            <a:spLocks noGrp="1"/>
          </p:cNvSpPr>
          <p:nvPr>
            <p:ph sz="quarter" idx="12"/>
          </p:nvPr>
        </p:nvSpPr>
        <p:spPr>
          <a:xfrm>
            <a:off x="6133783" y="1311275"/>
            <a:ext cx="5286375" cy="4611688"/>
          </a:xfrm>
          <a:prstGeom prst="rect">
            <a:avLst/>
          </a:prstGeom>
        </p:spPr>
        <p:txBody>
          <a:bodyPr/>
          <a:lstStyle>
            <a:lvl1pPr>
              <a:defRPr>
                <a:solidFill>
                  <a:schemeClr val="tx1">
                    <a:lumMod val="65000"/>
                    <a:lumOff val="35000"/>
                  </a:schemeClr>
                </a:solidFill>
                <a:latin typeface="Helvetica Neue" charset="0"/>
                <a:ea typeface="Helvetica Neue" charset="0"/>
                <a:cs typeface="Helvetica Neue" charset="0"/>
              </a:defRPr>
            </a:lvl1pPr>
            <a:lvl2pPr>
              <a:defRPr>
                <a:solidFill>
                  <a:schemeClr val="tx1">
                    <a:lumMod val="65000"/>
                    <a:lumOff val="35000"/>
                  </a:schemeClr>
                </a:solidFill>
                <a:latin typeface="Helvetica Neue" charset="0"/>
                <a:ea typeface="Helvetica Neue" charset="0"/>
                <a:cs typeface="Helvetica Neue" charset="0"/>
              </a:defRPr>
            </a:lvl2pPr>
            <a:lvl3pPr>
              <a:defRPr>
                <a:solidFill>
                  <a:schemeClr val="tx1">
                    <a:lumMod val="65000"/>
                    <a:lumOff val="35000"/>
                  </a:schemeClr>
                </a:solidFill>
                <a:latin typeface="Helvetica Neue" charset="0"/>
                <a:ea typeface="Helvetica Neue" charset="0"/>
                <a:cs typeface="Helvetica Neue" charset="0"/>
              </a:defRPr>
            </a:lvl3pPr>
            <a:lvl4pPr>
              <a:defRPr>
                <a:solidFill>
                  <a:schemeClr val="tx1">
                    <a:lumMod val="65000"/>
                    <a:lumOff val="35000"/>
                  </a:schemeClr>
                </a:solidFill>
                <a:latin typeface="Helvetica Neue" charset="0"/>
                <a:ea typeface="Helvetica Neue" charset="0"/>
                <a:cs typeface="Helvetica Neue" charset="0"/>
              </a:defRPr>
            </a:lvl4pPr>
            <a:lvl5pPr>
              <a:defRPr>
                <a:solidFill>
                  <a:schemeClr val="tx1">
                    <a:lumMod val="65000"/>
                    <a:lumOff val="35000"/>
                  </a:schemeClr>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405" y="6303080"/>
            <a:ext cx="1658916" cy="286360"/>
          </a:xfrm>
          <a:prstGeom prst="rect">
            <a:avLst/>
          </a:prstGeom>
        </p:spPr>
      </p:pic>
    </p:spTree>
    <p:extLst>
      <p:ext uri="{BB962C8B-B14F-4D97-AF65-F5344CB8AC3E}">
        <p14:creationId xmlns:p14="http://schemas.microsoft.com/office/powerpoint/2010/main" val="1077213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Helvetica" charset="0"/>
                <a:ea typeface="Helvetica" charset="0"/>
                <a:cs typeface="Helvetica" charset="0"/>
              </a:defRPr>
            </a:lvl1pPr>
          </a:lstStyle>
          <a:p>
            <a:fld id="{2217BD5A-0803-5F44-B019-64A562D31E5F}" type="slidenum">
              <a:rPr lang="en-US" smtClean="0"/>
              <a:pPr/>
              <a:t>‹#›</a:t>
            </a:fld>
            <a:endParaRPr lang="en-US" dirty="0"/>
          </a:p>
        </p:txBody>
      </p:sp>
      <p:sp>
        <p:nvSpPr>
          <p:cNvPr id="5" name="Title 1"/>
          <p:cNvSpPr>
            <a:spLocks noGrp="1"/>
          </p:cNvSpPr>
          <p:nvPr>
            <p:ph type="title"/>
          </p:nvPr>
        </p:nvSpPr>
        <p:spPr>
          <a:xfrm>
            <a:off x="474133" y="441325"/>
            <a:ext cx="10515600" cy="676275"/>
          </a:xfrm>
          <a:prstGeom prst="rect">
            <a:avLst/>
          </a:prstGeom>
        </p:spPr>
        <p:txBody>
          <a:bodyPr anchor="ctr"/>
          <a:lstStyle>
            <a:lvl1pPr>
              <a:defRPr b="1" i="0">
                <a:solidFill>
                  <a:srgbClr val="26366C"/>
                </a:solidFill>
                <a:latin typeface="Helvetica Neue" charset="0"/>
                <a:ea typeface="Helvetica Neue" charset="0"/>
                <a:cs typeface="Helvetica Neue" charset="0"/>
              </a:defRPr>
            </a:lvl1pPr>
          </a:lstStyle>
          <a:p>
            <a:r>
              <a:rPr lang="en-US"/>
              <a:t>Click to edit Master title style</a:t>
            </a:r>
            <a:endParaRPr lang="en-US" dirty="0"/>
          </a:p>
        </p:txBody>
      </p:sp>
      <p:sp>
        <p:nvSpPr>
          <p:cNvPr id="14" name="Content Placeholder 13"/>
          <p:cNvSpPr>
            <a:spLocks noGrp="1"/>
          </p:cNvSpPr>
          <p:nvPr>
            <p:ph sz="quarter" idx="11"/>
          </p:nvPr>
        </p:nvSpPr>
        <p:spPr>
          <a:xfrm>
            <a:off x="474663" y="2021839"/>
            <a:ext cx="5286375" cy="3901123"/>
          </a:xfrm>
          <a:prstGeom prst="rect">
            <a:avLst/>
          </a:prstGeom>
        </p:spPr>
        <p:txBody>
          <a:bodyPr/>
          <a:lstStyle>
            <a:lvl1pPr marL="2286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1pPr>
            <a:lvl2pPr marL="6858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2pPr>
            <a:lvl3pPr marL="11430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3pPr>
            <a:lvl4pPr marL="16002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4pPr>
            <a:lvl5pPr marL="20574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3"/>
          <p:cNvSpPr>
            <a:spLocks noGrp="1"/>
          </p:cNvSpPr>
          <p:nvPr>
            <p:ph sz="quarter" idx="12"/>
          </p:nvPr>
        </p:nvSpPr>
        <p:spPr>
          <a:xfrm>
            <a:off x="6133783" y="2021839"/>
            <a:ext cx="5286375" cy="3901123"/>
          </a:xfrm>
          <a:prstGeom prst="rect">
            <a:avLst/>
          </a:prstGeom>
        </p:spPr>
        <p:txBody>
          <a:bodyPr/>
          <a:lstStyle>
            <a:lvl1pPr marL="2286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1pPr>
            <a:lvl2pPr marL="6858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2pPr>
            <a:lvl3pPr marL="11430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3pPr>
            <a:lvl4pPr marL="16002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4pPr>
            <a:lvl5pPr marL="20574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quarter" idx="13" hasCustomPrompt="1"/>
          </p:nvPr>
        </p:nvSpPr>
        <p:spPr>
          <a:xfrm>
            <a:off x="474663" y="1249363"/>
            <a:ext cx="5286375" cy="671512"/>
          </a:xfrm>
          <a:prstGeom prst="rect">
            <a:avLst/>
          </a:prstGeom>
        </p:spPr>
        <p:txBody>
          <a:bodyPr anchor="ctr"/>
          <a:lstStyle>
            <a:lvl1pPr marL="0" indent="0">
              <a:buFontTx/>
              <a:buNone/>
              <a:defRPr sz="3200" b="1" i="0">
                <a:solidFill>
                  <a:schemeClr val="accent2"/>
                </a:solidFill>
                <a:latin typeface="Helvetica Neue" charset="0"/>
                <a:ea typeface="Helvetica Neue" charset="0"/>
                <a:cs typeface="Helvetica Neue" charset="0"/>
              </a:defRPr>
            </a:lvl1pPr>
          </a:lstStyle>
          <a:p>
            <a:pPr lvl="0"/>
            <a:r>
              <a:rPr lang="en-US" dirty="0"/>
              <a:t>Compare 1</a:t>
            </a:r>
          </a:p>
        </p:txBody>
      </p:sp>
      <p:sp>
        <p:nvSpPr>
          <p:cNvPr id="9" name="Text Placeholder 3"/>
          <p:cNvSpPr>
            <a:spLocks noGrp="1"/>
          </p:cNvSpPr>
          <p:nvPr>
            <p:ph type="body" sz="quarter" idx="14" hasCustomPrompt="1"/>
          </p:nvPr>
        </p:nvSpPr>
        <p:spPr>
          <a:xfrm>
            <a:off x="6133783" y="1249363"/>
            <a:ext cx="5286375" cy="671512"/>
          </a:xfrm>
          <a:prstGeom prst="rect">
            <a:avLst/>
          </a:prstGeom>
        </p:spPr>
        <p:txBody>
          <a:bodyPr anchor="ctr"/>
          <a:lstStyle>
            <a:lvl1pPr marL="0" indent="0">
              <a:buFontTx/>
              <a:buNone/>
              <a:defRPr sz="3200" b="1" i="0">
                <a:solidFill>
                  <a:schemeClr val="accent2"/>
                </a:solidFill>
                <a:latin typeface="Helvetica Neue" charset="0"/>
                <a:ea typeface="Helvetica Neue" charset="0"/>
                <a:cs typeface="Helvetica Neue" charset="0"/>
              </a:defRPr>
            </a:lvl1pPr>
          </a:lstStyle>
          <a:p>
            <a:pPr lvl="0"/>
            <a:r>
              <a:rPr lang="en-US" dirty="0"/>
              <a:t>Compare 2</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405" y="6303080"/>
            <a:ext cx="1658916" cy="286360"/>
          </a:xfrm>
          <a:prstGeom prst="rect">
            <a:avLst/>
          </a:prstGeom>
        </p:spPr>
      </p:pic>
    </p:spTree>
    <p:extLst>
      <p:ext uri="{BB962C8B-B14F-4D97-AF65-F5344CB8AC3E}">
        <p14:creationId xmlns:p14="http://schemas.microsoft.com/office/powerpoint/2010/main" val="926792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ing Option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2217BD5A-0803-5F44-B019-64A562D31E5F}" type="slidenum">
              <a:rPr lang="en-US" smtClean="0"/>
              <a:pPr/>
              <a:t>‹#›</a:t>
            </a:fld>
            <a:endParaRPr lang="en-US" dirty="0"/>
          </a:p>
        </p:txBody>
      </p:sp>
      <p:sp>
        <p:nvSpPr>
          <p:cNvPr id="5" name="Rectangle 4"/>
          <p:cNvSpPr/>
          <p:nvPr userDrawn="1"/>
        </p:nvSpPr>
        <p:spPr>
          <a:xfrm>
            <a:off x="2854960" y="2514870"/>
            <a:ext cx="6878320" cy="2204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23565" y="2832836"/>
            <a:ext cx="6341110" cy="1724194"/>
          </a:xfrm>
          <a:prstGeom prst="rect">
            <a:avLst/>
          </a:prstGeom>
        </p:spPr>
      </p:pic>
    </p:spTree>
    <p:extLst>
      <p:ext uri="{BB962C8B-B14F-4D97-AF65-F5344CB8AC3E}">
        <p14:creationId xmlns:p14="http://schemas.microsoft.com/office/powerpoint/2010/main" val="123558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Helvetica" charset="0"/>
                <a:ea typeface="Helvetica" charset="0"/>
                <a:cs typeface="Helvetica" charset="0"/>
              </a:defRPr>
            </a:lvl1pPr>
          </a:lstStyle>
          <a:p>
            <a:fld id="{2217BD5A-0803-5F44-B019-64A562D31E5F}" type="slidenum">
              <a:rPr lang="en-US" smtClean="0"/>
              <a:pPr/>
              <a:t>‹#›</a:t>
            </a:fld>
            <a:endParaRPr lang="en-US" dirty="0"/>
          </a:p>
        </p:txBody>
      </p:sp>
      <p:sp>
        <p:nvSpPr>
          <p:cNvPr id="5" name="Title 1"/>
          <p:cNvSpPr>
            <a:spLocks noGrp="1"/>
          </p:cNvSpPr>
          <p:nvPr>
            <p:ph type="title"/>
          </p:nvPr>
        </p:nvSpPr>
        <p:spPr>
          <a:xfrm>
            <a:off x="474133" y="441325"/>
            <a:ext cx="10515600" cy="676275"/>
          </a:xfrm>
          <a:prstGeom prst="rect">
            <a:avLst/>
          </a:prstGeom>
        </p:spPr>
        <p:txBody>
          <a:bodyPr anchor="ctr"/>
          <a:lstStyle>
            <a:lvl1pPr>
              <a:defRPr b="1" i="0">
                <a:solidFill>
                  <a:srgbClr val="26366C"/>
                </a:solidFill>
                <a:latin typeface="Helvetica Neue" charset="0"/>
                <a:ea typeface="Helvetica Neue" charset="0"/>
                <a:cs typeface="Helvetica Neue" charset="0"/>
              </a:defRPr>
            </a:lvl1pPr>
          </a:lstStyle>
          <a:p>
            <a:r>
              <a:rPr lang="en-US"/>
              <a:t>Click to edit Master title style</a:t>
            </a:r>
            <a:endParaRPr lang="en-US" dirty="0"/>
          </a:p>
        </p:txBody>
      </p:sp>
      <p:sp>
        <p:nvSpPr>
          <p:cNvPr id="14" name="Content Placeholder 13"/>
          <p:cNvSpPr>
            <a:spLocks noGrp="1"/>
          </p:cNvSpPr>
          <p:nvPr>
            <p:ph sz="quarter" idx="11"/>
          </p:nvPr>
        </p:nvSpPr>
        <p:spPr>
          <a:xfrm>
            <a:off x="474663" y="2021839"/>
            <a:ext cx="5286375" cy="3901123"/>
          </a:xfrm>
          <a:prstGeom prst="rect">
            <a:avLst/>
          </a:prstGeom>
        </p:spPr>
        <p:txBody>
          <a:bodyPr/>
          <a:lstStyle>
            <a:lvl1pPr marL="2286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1pPr>
            <a:lvl2pPr marL="6858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2pPr>
            <a:lvl3pPr marL="11430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3pPr>
            <a:lvl4pPr marL="16002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4pPr>
            <a:lvl5pPr marL="20574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3" hasCustomPrompt="1"/>
          </p:nvPr>
        </p:nvSpPr>
        <p:spPr>
          <a:xfrm>
            <a:off x="474663" y="1249363"/>
            <a:ext cx="5286375" cy="671512"/>
          </a:xfrm>
          <a:prstGeom prst="rect">
            <a:avLst/>
          </a:prstGeom>
        </p:spPr>
        <p:txBody>
          <a:bodyPr anchor="ctr"/>
          <a:lstStyle>
            <a:lvl1pPr marL="0" indent="0">
              <a:buFontTx/>
              <a:buNone/>
              <a:defRPr sz="3200" b="1" i="0">
                <a:solidFill>
                  <a:schemeClr val="accent2"/>
                </a:solidFill>
                <a:latin typeface="Helvetica Neue" charset="0"/>
                <a:ea typeface="Helvetica Neue" charset="0"/>
                <a:cs typeface="Helvetica Neue" charset="0"/>
              </a:defRPr>
            </a:lvl1pPr>
          </a:lstStyle>
          <a:p>
            <a:pPr lvl="0"/>
            <a:r>
              <a:rPr lang="en-US"/>
              <a:t>Sub Title</a:t>
            </a:r>
            <a:endParaRPr lang="en-US" dirty="0"/>
          </a:p>
        </p:txBody>
      </p:sp>
      <p:sp>
        <p:nvSpPr>
          <p:cNvPr id="7" name="Picture Placeholder 6"/>
          <p:cNvSpPr>
            <a:spLocks noGrp="1"/>
          </p:cNvSpPr>
          <p:nvPr>
            <p:ph type="pic" sz="quarter" idx="14"/>
          </p:nvPr>
        </p:nvSpPr>
        <p:spPr>
          <a:xfrm>
            <a:off x="5913438" y="1249363"/>
            <a:ext cx="5637212" cy="4673600"/>
          </a:xfrm>
          <a:prstGeom prst="rect">
            <a:avLst/>
          </a:prstGeom>
        </p:spPr>
        <p:txBody>
          <a:bodyPr/>
          <a:lstStyle>
            <a:lvl1pPr marL="2286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1pPr>
          </a:lstStyle>
          <a:p>
            <a:r>
              <a:rPr lang="en-US"/>
              <a:t>Drag picture to placeholder or click icon to add</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405" y="6303080"/>
            <a:ext cx="1658916" cy="286360"/>
          </a:xfrm>
          <a:prstGeom prst="rect">
            <a:avLst/>
          </a:prstGeom>
        </p:spPr>
      </p:pic>
    </p:spTree>
    <p:extLst>
      <p:ext uri="{BB962C8B-B14F-4D97-AF65-F5344CB8AC3E}">
        <p14:creationId xmlns:p14="http://schemas.microsoft.com/office/powerpoint/2010/main" val="208534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Helvetica" charset="0"/>
                <a:ea typeface="Helvetica" charset="0"/>
                <a:cs typeface="Helvetica" charset="0"/>
              </a:defRPr>
            </a:lvl1pPr>
          </a:lstStyle>
          <a:p>
            <a:fld id="{2217BD5A-0803-5F44-B019-64A562D31E5F}" type="slidenum">
              <a:rPr lang="en-US" smtClean="0"/>
              <a:pPr/>
              <a:t>‹#›</a:t>
            </a:fld>
            <a:endParaRPr lang="en-US" dirty="0"/>
          </a:p>
        </p:txBody>
      </p:sp>
      <p:sp>
        <p:nvSpPr>
          <p:cNvPr id="5" name="Title 1"/>
          <p:cNvSpPr>
            <a:spLocks noGrp="1"/>
          </p:cNvSpPr>
          <p:nvPr>
            <p:ph type="title"/>
          </p:nvPr>
        </p:nvSpPr>
        <p:spPr>
          <a:xfrm>
            <a:off x="474133" y="441325"/>
            <a:ext cx="10515600" cy="676275"/>
          </a:xfrm>
          <a:prstGeom prst="rect">
            <a:avLst/>
          </a:prstGeom>
        </p:spPr>
        <p:txBody>
          <a:bodyPr/>
          <a:lstStyle>
            <a:lvl1pPr>
              <a:defRPr b="1" i="0">
                <a:solidFill>
                  <a:srgbClr val="26366C"/>
                </a:solidFill>
                <a:latin typeface="Helvetica" charset="0"/>
                <a:ea typeface="Helvetica" charset="0"/>
                <a:cs typeface="Helvetica" charset="0"/>
              </a:defRPr>
            </a:lvl1pPr>
          </a:lstStyle>
          <a:p>
            <a:r>
              <a:rPr lang="en-US"/>
              <a:t>Click to edit Master title style</a:t>
            </a:r>
            <a:endParaRPr lang="en-US" dirty="0"/>
          </a:p>
        </p:txBody>
      </p:sp>
      <p:sp>
        <p:nvSpPr>
          <p:cNvPr id="14" name="Content Placeholder 13"/>
          <p:cNvSpPr>
            <a:spLocks noGrp="1"/>
          </p:cNvSpPr>
          <p:nvPr>
            <p:ph sz="quarter" idx="11"/>
          </p:nvPr>
        </p:nvSpPr>
        <p:spPr>
          <a:xfrm>
            <a:off x="6263941" y="2110503"/>
            <a:ext cx="5286375" cy="3901123"/>
          </a:xfrm>
          <a:prstGeom prst="rect">
            <a:avLst/>
          </a:prstGeom>
        </p:spPr>
        <p:txBody>
          <a:bodyPr/>
          <a:lstStyle>
            <a:lvl1pPr marL="2286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1pPr>
            <a:lvl2pPr marL="6858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2pPr>
            <a:lvl3pPr marL="11430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3pPr>
            <a:lvl4pPr marL="16002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4pPr>
            <a:lvl5pPr marL="20574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3" hasCustomPrompt="1"/>
          </p:nvPr>
        </p:nvSpPr>
        <p:spPr>
          <a:xfrm>
            <a:off x="6263941" y="1338027"/>
            <a:ext cx="5286375" cy="671512"/>
          </a:xfrm>
          <a:prstGeom prst="rect">
            <a:avLst/>
          </a:prstGeom>
        </p:spPr>
        <p:txBody>
          <a:bodyPr anchor="ctr"/>
          <a:lstStyle>
            <a:lvl1pPr marL="0" indent="0">
              <a:buFontTx/>
              <a:buNone/>
              <a:defRPr sz="3200" b="1" i="0">
                <a:solidFill>
                  <a:schemeClr val="accent2"/>
                </a:solidFill>
                <a:latin typeface="Helvetica Neue" charset="0"/>
                <a:ea typeface="Helvetica Neue" charset="0"/>
                <a:cs typeface="Helvetica Neue" charset="0"/>
              </a:defRPr>
            </a:lvl1pPr>
          </a:lstStyle>
          <a:p>
            <a:pPr lvl="0"/>
            <a:r>
              <a:rPr lang="en-US"/>
              <a:t>Sub Title</a:t>
            </a:r>
            <a:endParaRPr lang="en-US" dirty="0"/>
          </a:p>
        </p:txBody>
      </p:sp>
      <p:sp>
        <p:nvSpPr>
          <p:cNvPr id="7" name="Picture Placeholder 6"/>
          <p:cNvSpPr>
            <a:spLocks noGrp="1"/>
          </p:cNvSpPr>
          <p:nvPr>
            <p:ph type="pic" sz="quarter" idx="14"/>
          </p:nvPr>
        </p:nvSpPr>
        <p:spPr>
          <a:xfrm>
            <a:off x="474133" y="1338027"/>
            <a:ext cx="5637212" cy="4673600"/>
          </a:xfrm>
          <a:prstGeom prst="rect">
            <a:avLst/>
          </a:prstGeom>
        </p:spPr>
        <p:txBody>
          <a:bodyPr/>
          <a:lstStyle/>
          <a:p>
            <a:r>
              <a:rPr lang="en-US"/>
              <a:t>Drag picture to placeholder or click icon to add</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405" y="6303080"/>
            <a:ext cx="1658916" cy="286360"/>
          </a:xfrm>
          <a:prstGeom prst="rect">
            <a:avLst/>
          </a:prstGeom>
        </p:spPr>
      </p:pic>
    </p:spTree>
    <p:extLst>
      <p:ext uri="{BB962C8B-B14F-4D97-AF65-F5344CB8AC3E}">
        <p14:creationId xmlns:p14="http://schemas.microsoft.com/office/powerpoint/2010/main" val="272243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in Slide 3">
    <p:spTree>
      <p:nvGrpSpPr>
        <p:cNvPr id="1" name=""/>
        <p:cNvGrpSpPr/>
        <p:nvPr/>
      </p:nvGrpSpPr>
      <p:grpSpPr>
        <a:xfrm>
          <a:off x="0" y="0"/>
          <a:ext cx="0" cy="0"/>
          <a:chOff x="0" y="0"/>
          <a:chExt cx="0" cy="0"/>
        </a:xfrm>
      </p:grpSpPr>
      <p:sp>
        <p:nvSpPr>
          <p:cNvPr id="2" name="Right Triangle 1"/>
          <p:cNvSpPr/>
          <p:nvPr userDrawn="1"/>
        </p:nvSpPr>
        <p:spPr>
          <a:xfrm flipH="1" flipV="1">
            <a:off x="7965440" y="-20320"/>
            <a:ext cx="4246880" cy="1005840"/>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a:latin typeface="Helvetica" charset="0"/>
                <a:ea typeface="Helvetica" charset="0"/>
                <a:cs typeface="Helvetica" charset="0"/>
              </a:defRPr>
            </a:lvl1pPr>
          </a:lstStyle>
          <a:p>
            <a:fld id="{2217BD5A-0803-5F44-B019-64A562D31E5F}" type="slidenum">
              <a:rPr lang="en-US" smtClean="0"/>
              <a:pPr/>
              <a:t>‹#›</a:t>
            </a:fld>
            <a:endParaRPr lang="en-US" dirty="0"/>
          </a:p>
        </p:txBody>
      </p:sp>
      <p:sp>
        <p:nvSpPr>
          <p:cNvPr id="5" name="Title 1"/>
          <p:cNvSpPr>
            <a:spLocks noGrp="1"/>
          </p:cNvSpPr>
          <p:nvPr>
            <p:ph type="title"/>
          </p:nvPr>
        </p:nvSpPr>
        <p:spPr>
          <a:xfrm>
            <a:off x="474133" y="441325"/>
            <a:ext cx="8232987" cy="676275"/>
          </a:xfrm>
          <a:prstGeom prst="rect">
            <a:avLst/>
          </a:prstGeom>
        </p:spPr>
        <p:txBody>
          <a:bodyPr/>
          <a:lstStyle>
            <a:lvl1pPr>
              <a:defRPr b="1" i="0">
                <a:solidFill>
                  <a:srgbClr val="26366C"/>
                </a:solidFill>
                <a:latin typeface="Helvetica" charset="0"/>
                <a:ea typeface="Helvetica" charset="0"/>
                <a:cs typeface="Helvetica" charset="0"/>
              </a:defRPr>
            </a:lvl1pPr>
          </a:lstStyle>
          <a:p>
            <a:r>
              <a:rPr lang="en-US"/>
              <a:t>Click to edit Master title style</a:t>
            </a:r>
            <a:endParaRPr lang="en-US" dirty="0"/>
          </a:p>
        </p:txBody>
      </p:sp>
      <p:sp>
        <p:nvSpPr>
          <p:cNvPr id="7" name="Text Placeholder 5"/>
          <p:cNvSpPr>
            <a:spLocks noGrp="1"/>
          </p:cNvSpPr>
          <p:nvPr>
            <p:ph type="body" sz="quarter" idx="11"/>
          </p:nvPr>
        </p:nvSpPr>
        <p:spPr>
          <a:xfrm>
            <a:off x="474133" y="1361546"/>
            <a:ext cx="10515600" cy="3886200"/>
          </a:xfrm>
          <a:prstGeom prst="rect">
            <a:avLst/>
          </a:prstGeom>
        </p:spPr>
        <p:txBody>
          <a:bodyPr/>
          <a:lstStyle>
            <a:lvl1pPr marL="2286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1pPr>
            <a:lvl2pPr marL="6858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2pPr>
            <a:lvl3pPr marL="11430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3pPr>
            <a:lvl4pPr marL="16002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4pPr>
            <a:lvl5pPr marL="20574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1867" y="174267"/>
            <a:ext cx="1547093" cy="267058"/>
          </a:xfrm>
          <a:prstGeom prst="rect">
            <a:avLst/>
          </a:prstGeom>
        </p:spPr>
      </p:pic>
    </p:spTree>
    <p:extLst>
      <p:ext uri="{BB962C8B-B14F-4D97-AF65-F5344CB8AC3E}">
        <p14:creationId xmlns:p14="http://schemas.microsoft.com/office/powerpoint/2010/main" val="5414216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in Slide 4">
    <p:spTree>
      <p:nvGrpSpPr>
        <p:cNvPr id="1" name=""/>
        <p:cNvGrpSpPr/>
        <p:nvPr/>
      </p:nvGrpSpPr>
      <p:grpSpPr>
        <a:xfrm>
          <a:off x="0" y="0"/>
          <a:ext cx="0" cy="0"/>
          <a:chOff x="0" y="0"/>
          <a:chExt cx="0" cy="0"/>
        </a:xfrm>
      </p:grpSpPr>
      <p:sp>
        <p:nvSpPr>
          <p:cNvPr id="9" name="Rectangle 8"/>
          <p:cNvSpPr/>
          <p:nvPr userDrawn="1"/>
        </p:nvSpPr>
        <p:spPr>
          <a:xfrm flipV="1">
            <a:off x="0" y="6165954"/>
            <a:ext cx="10145153" cy="417726"/>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Rectangle 9"/>
          <p:cNvSpPr/>
          <p:nvPr userDrawn="1"/>
        </p:nvSpPr>
        <p:spPr>
          <a:xfrm>
            <a:off x="10048241" y="6165955"/>
            <a:ext cx="781020" cy="417725"/>
          </a:xfrm>
          <a:prstGeom prst="rect">
            <a:avLst/>
          </a:prstGeom>
          <a:solidFill>
            <a:srgbClr val="7D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Rectangle 12"/>
          <p:cNvSpPr/>
          <p:nvPr userDrawn="1"/>
        </p:nvSpPr>
        <p:spPr>
          <a:xfrm>
            <a:off x="10728960" y="6165955"/>
            <a:ext cx="784407" cy="417725"/>
          </a:xfrm>
          <a:prstGeom prst="rect">
            <a:avLst/>
          </a:prstGeom>
          <a:solidFill>
            <a:srgbClr val="007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 name="Rectangle 13"/>
          <p:cNvSpPr/>
          <p:nvPr userDrawn="1"/>
        </p:nvSpPr>
        <p:spPr>
          <a:xfrm>
            <a:off x="11413069" y="6165954"/>
            <a:ext cx="778932" cy="417726"/>
          </a:xfrm>
          <a:prstGeom prst="rect">
            <a:avLst/>
          </a:prstGeom>
          <a:solidFill>
            <a:srgbClr val="D72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Rectangle 1"/>
          <p:cNvSpPr/>
          <p:nvPr userDrawn="1"/>
        </p:nvSpPr>
        <p:spPr>
          <a:xfrm>
            <a:off x="0" y="6232054"/>
            <a:ext cx="12192000" cy="625946"/>
          </a:xfrm>
          <a:prstGeom prst="rect">
            <a:avLst/>
          </a:prstGeom>
          <a:solidFill>
            <a:srgbClr val="263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11491322" y="6371113"/>
            <a:ext cx="545434" cy="365125"/>
          </a:xfrm>
        </p:spPr>
        <p:txBody>
          <a:bodyPr/>
          <a:lstStyle>
            <a:lvl1pPr>
              <a:defRPr>
                <a:solidFill>
                  <a:schemeClr val="bg1"/>
                </a:solidFill>
                <a:latin typeface="Helvetica" charset="0"/>
                <a:ea typeface="Helvetica" charset="0"/>
                <a:cs typeface="Helvetica" charset="0"/>
              </a:defRPr>
            </a:lvl1pPr>
          </a:lstStyle>
          <a:p>
            <a:fld id="{2217BD5A-0803-5F44-B019-64A562D31E5F}" type="slidenum">
              <a:rPr lang="en-US" smtClean="0"/>
              <a:pPr/>
              <a:t>‹#›</a:t>
            </a:fld>
            <a:endParaRPr lang="en-US" dirty="0"/>
          </a:p>
        </p:txBody>
      </p:sp>
      <p:sp>
        <p:nvSpPr>
          <p:cNvPr id="5" name="Title 1"/>
          <p:cNvSpPr>
            <a:spLocks noGrp="1"/>
          </p:cNvSpPr>
          <p:nvPr>
            <p:ph type="title"/>
          </p:nvPr>
        </p:nvSpPr>
        <p:spPr>
          <a:xfrm>
            <a:off x="474133" y="441325"/>
            <a:ext cx="10515600" cy="676275"/>
          </a:xfrm>
          <a:prstGeom prst="rect">
            <a:avLst/>
          </a:prstGeom>
        </p:spPr>
        <p:txBody>
          <a:bodyPr/>
          <a:lstStyle>
            <a:lvl1pPr>
              <a:defRPr b="1" i="0">
                <a:solidFill>
                  <a:srgbClr val="26366C"/>
                </a:solidFill>
                <a:latin typeface="Helvetica Neue" charset="0"/>
                <a:ea typeface="Helvetica Neue" charset="0"/>
                <a:cs typeface="Helvetica Neue" charset="0"/>
              </a:defRPr>
            </a:lvl1pPr>
          </a:lstStyle>
          <a:p>
            <a:r>
              <a:rPr lang="en-US"/>
              <a:t>Click to edit Master title style</a:t>
            </a:r>
            <a:endParaRPr lang="en-US" dirty="0"/>
          </a:p>
        </p:txBody>
      </p:sp>
      <p:sp>
        <p:nvSpPr>
          <p:cNvPr id="7" name="Text Placeholder 5"/>
          <p:cNvSpPr>
            <a:spLocks noGrp="1"/>
          </p:cNvSpPr>
          <p:nvPr>
            <p:ph type="body" sz="quarter" idx="11"/>
          </p:nvPr>
        </p:nvSpPr>
        <p:spPr>
          <a:xfrm>
            <a:off x="474133" y="1361546"/>
            <a:ext cx="10515600" cy="3886200"/>
          </a:xfrm>
          <a:prstGeom prst="rect">
            <a:avLst/>
          </a:prstGeom>
        </p:spPr>
        <p:txBody>
          <a:bodyPr/>
          <a:lstStyle>
            <a:lvl1pPr marL="2286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1pPr>
            <a:lvl2pPr marL="6858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2pPr>
            <a:lvl3pPr marL="11430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3pPr>
            <a:lvl4pPr marL="16002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4pPr>
            <a:lvl5pPr marL="20574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200" y="6371113"/>
            <a:ext cx="1737360" cy="299901"/>
          </a:xfrm>
          <a:prstGeom prst="rect">
            <a:avLst/>
          </a:prstGeom>
        </p:spPr>
      </p:pic>
    </p:spTree>
    <p:extLst>
      <p:ext uri="{BB962C8B-B14F-4D97-AF65-F5344CB8AC3E}">
        <p14:creationId xmlns:p14="http://schemas.microsoft.com/office/powerpoint/2010/main" val="569330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in Slide 5">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Helvetica" charset="0"/>
                <a:ea typeface="Helvetica" charset="0"/>
                <a:cs typeface="Helvetica" charset="0"/>
              </a:defRPr>
            </a:lvl1pPr>
          </a:lstStyle>
          <a:p>
            <a:fld id="{2217BD5A-0803-5F44-B019-64A562D31E5F}" type="slidenum">
              <a:rPr lang="en-US" smtClean="0"/>
              <a:pPr/>
              <a:t>‹#›</a:t>
            </a:fld>
            <a:endParaRPr lang="en-US" dirty="0"/>
          </a:p>
        </p:txBody>
      </p:sp>
      <p:sp>
        <p:nvSpPr>
          <p:cNvPr id="5" name="Title 1"/>
          <p:cNvSpPr>
            <a:spLocks noGrp="1"/>
          </p:cNvSpPr>
          <p:nvPr>
            <p:ph type="title"/>
          </p:nvPr>
        </p:nvSpPr>
        <p:spPr>
          <a:xfrm>
            <a:off x="474133" y="441325"/>
            <a:ext cx="10515600" cy="676275"/>
          </a:xfrm>
          <a:prstGeom prst="rect">
            <a:avLst/>
          </a:prstGeom>
        </p:spPr>
        <p:txBody>
          <a:bodyPr/>
          <a:lstStyle>
            <a:lvl1pPr>
              <a:defRPr b="1" i="0">
                <a:solidFill>
                  <a:schemeClr val="accent1"/>
                </a:solidFill>
                <a:latin typeface="Helvetica Neue" charset="0"/>
                <a:ea typeface="Helvetica Neue" charset="0"/>
                <a:cs typeface="Helvetica Neue" charset="0"/>
              </a:defRPr>
            </a:lvl1pPr>
          </a:lstStyle>
          <a:p>
            <a:r>
              <a:rPr lang="en-US"/>
              <a:t>Click to edit Master title style</a:t>
            </a:r>
            <a:endParaRPr lang="en-US" dirty="0"/>
          </a:p>
        </p:txBody>
      </p:sp>
      <p:sp>
        <p:nvSpPr>
          <p:cNvPr id="7" name="Text Placeholder 5"/>
          <p:cNvSpPr>
            <a:spLocks noGrp="1"/>
          </p:cNvSpPr>
          <p:nvPr>
            <p:ph type="body" sz="quarter" idx="11"/>
          </p:nvPr>
        </p:nvSpPr>
        <p:spPr>
          <a:xfrm>
            <a:off x="474133" y="1361546"/>
            <a:ext cx="10515600" cy="3886200"/>
          </a:xfrm>
          <a:prstGeom prst="rect">
            <a:avLst/>
          </a:prstGeom>
        </p:spPr>
        <p:txBody>
          <a:bodyPr/>
          <a:lstStyle>
            <a:lvl1pPr marL="2286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1pPr>
            <a:lvl2pPr marL="6858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2pPr>
            <a:lvl3pPr marL="11430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3pPr>
            <a:lvl4pPr marL="16002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4pPr>
            <a:lvl5pPr marL="20574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4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in Slide 6 on Dark BG">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Helvetica" charset="0"/>
                <a:ea typeface="Helvetica" charset="0"/>
                <a:cs typeface="Helvetica" charset="0"/>
              </a:defRPr>
            </a:lvl1pPr>
          </a:lstStyle>
          <a:p>
            <a:fld id="{2217BD5A-0803-5F44-B019-64A562D31E5F}" type="slidenum">
              <a:rPr lang="en-US" smtClean="0"/>
              <a:pPr/>
              <a:t>‹#›</a:t>
            </a:fld>
            <a:endParaRPr lang="en-US" dirty="0"/>
          </a:p>
        </p:txBody>
      </p:sp>
      <p:sp>
        <p:nvSpPr>
          <p:cNvPr id="5" name="Title 1"/>
          <p:cNvSpPr>
            <a:spLocks noGrp="1"/>
          </p:cNvSpPr>
          <p:nvPr>
            <p:ph type="title"/>
          </p:nvPr>
        </p:nvSpPr>
        <p:spPr>
          <a:xfrm>
            <a:off x="474133" y="441325"/>
            <a:ext cx="10515600" cy="676275"/>
          </a:xfrm>
          <a:prstGeom prst="rect">
            <a:avLst/>
          </a:prstGeom>
        </p:spPr>
        <p:txBody>
          <a:bodyPr/>
          <a:lstStyle>
            <a:lvl1pPr>
              <a:defRPr b="1" i="0">
                <a:solidFill>
                  <a:schemeClr val="tx1"/>
                </a:solidFill>
                <a:latin typeface="Helvetica Neue" charset="0"/>
                <a:ea typeface="Helvetica Neue" charset="0"/>
                <a:cs typeface="Helvetica Neue" charset="0"/>
              </a:defRPr>
            </a:lvl1pPr>
          </a:lstStyle>
          <a:p>
            <a:r>
              <a:rPr lang="en-US"/>
              <a:t>Click to edit Master title style</a:t>
            </a:r>
            <a:endParaRPr lang="en-US" dirty="0"/>
          </a:p>
        </p:txBody>
      </p:sp>
      <p:sp>
        <p:nvSpPr>
          <p:cNvPr id="7" name="Text Placeholder 5"/>
          <p:cNvSpPr>
            <a:spLocks noGrp="1"/>
          </p:cNvSpPr>
          <p:nvPr>
            <p:ph type="body" sz="quarter" idx="11"/>
          </p:nvPr>
        </p:nvSpPr>
        <p:spPr>
          <a:xfrm>
            <a:off x="474133" y="1361546"/>
            <a:ext cx="10515600" cy="3886200"/>
          </a:xfrm>
          <a:prstGeom prst="rect">
            <a:avLst/>
          </a:prstGeom>
        </p:spPr>
        <p:txBody>
          <a:bodyPr/>
          <a:lstStyle>
            <a:lvl1pPr marL="2286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1pPr>
            <a:lvl2pPr marL="6858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2pPr>
            <a:lvl3pPr marL="11430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3pPr>
            <a:lvl4pPr marL="16002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4pPr>
            <a:lvl5pPr marL="2057400" indent="-228600">
              <a:buFont typeface="Wingdings" charset="2"/>
              <a:buChar char="§"/>
              <a:defRPr>
                <a:solidFill>
                  <a:schemeClr val="tx1">
                    <a:lumMod val="65000"/>
                    <a:lumOff val="35000"/>
                  </a:schemeClr>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1456068"/>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Slide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96516" y="6311958"/>
            <a:ext cx="545434" cy="365125"/>
          </a:xfrm>
        </p:spPr>
        <p:txBody>
          <a:bodyPr/>
          <a:lstStyle>
            <a:lvl1pPr algn="l">
              <a:defRPr>
                <a:solidFill>
                  <a:schemeClr val="bg1"/>
                </a:solidFill>
              </a:defRPr>
            </a:lvl1pPr>
          </a:lstStyle>
          <a:p>
            <a:fld id="{2217BD5A-0803-5F44-B019-64A562D31E5F}" type="slidenum">
              <a:rPr lang="en-US" smtClean="0"/>
              <a:pPr/>
              <a:t>‹#›</a:t>
            </a:fld>
            <a:endParaRPr lang="en-US" dirty="0"/>
          </a:p>
        </p:txBody>
      </p:sp>
      <p:sp>
        <p:nvSpPr>
          <p:cNvPr id="5" name="Rectangle 4"/>
          <p:cNvSpPr/>
          <p:nvPr userDrawn="1"/>
        </p:nvSpPr>
        <p:spPr>
          <a:xfrm>
            <a:off x="741950" y="1909233"/>
            <a:ext cx="5350933" cy="3039533"/>
          </a:xfrm>
          <a:prstGeom prst="rect">
            <a:avLst/>
          </a:prstGeom>
          <a:solidFill>
            <a:srgbClr val="00206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1024467" y="2853795"/>
            <a:ext cx="4665133" cy="1758845"/>
          </a:xfrm>
          <a:prstGeom prst="rect">
            <a:avLst/>
          </a:prstGeom>
        </p:spPr>
        <p:txBody>
          <a:bodyPr/>
          <a:lstStyle>
            <a:lvl1pPr>
              <a:defRPr lang="en-US" sz="2400" b="0" i="0" baseline="0" smtClean="0">
                <a:solidFill>
                  <a:schemeClr val="bg1"/>
                </a:solidFill>
                <a:latin typeface="Helvetica" charset="0"/>
                <a:ea typeface="Helvetica" charset="0"/>
                <a:cs typeface="Helvetica" charset="0"/>
              </a:defRPr>
            </a:lvl1pPr>
          </a:lstStyle>
          <a:p>
            <a:r>
              <a:rPr lang="en-US" dirty="0"/>
              <a:t>Right click. Select 'Format Background'. In the control panel, select 'Picture or texture fill'. Select picture using button: 'File...'. Select from the list of approved </a:t>
            </a:r>
            <a:r>
              <a:rPr lang="en-US" dirty="0" err="1"/>
              <a:t>VitalSource</a:t>
            </a:r>
            <a:r>
              <a:rPr lang="en-US" dirty="0"/>
              <a:t> photos.</a:t>
            </a:r>
          </a:p>
        </p:txBody>
      </p:sp>
      <p:sp>
        <p:nvSpPr>
          <p:cNvPr id="11" name="Text Placeholder 8"/>
          <p:cNvSpPr>
            <a:spLocks noGrp="1"/>
          </p:cNvSpPr>
          <p:nvPr>
            <p:ph type="body" sz="quarter" idx="11" hasCustomPrompt="1"/>
          </p:nvPr>
        </p:nvSpPr>
        <p:spPr>
          <a:xfrm>
            <a:off x="1023938" y="2125663"/>
            <a:ext cx="4665662" cy="642937"/>
          </a:xfrm>
          <a:prstGeom prst="rect">
            <a:avLst/>
          </a:prstGeom>
        </p:spPr>
        <p:txBody>
          <a:bodyPr/>
          <a:lstStyle>
            <a:lvl1pPr marL="0" indent="0">
              <a:buFontTx/>
              <a:buNone/>
              <a:defRPr sz="3600">
                <a:ln>
                  <a:noFill/>
                </a:ln>
                <a:solidFill>
                  <a:schemeClr val="bg1"/>
                </a:solidFill>
                <a:latin typeface="Helvetica" charset="0"/>
                <a:ea typeface="Helvetica" charset="0"/>
                <a:cs typeface="Helvetica" charset="0"/>
              </a:defRPr>
            </a:lvl1pPr>
          </a:lstStyle>
          <a:p>
            <a:r>
              <a:rPr lang="en-US" b="1" i="0" dirty="0" err="1">
                <a:solidFill>
                  <a:schemeClr val="bg1"/>
                </a:solidFill>
                <a:latin typeface="Arial" charset="0"/>
                <a:ea typeface="Arial" charset="0"/>
                <a:cs typeface="Arial" charset="0"/>
              </a:rPr>
              <a:t>VitalSource</a:t>
            </a:r>
            <a:r>
              <a:rPr lang="en-US" b="1" i="0" dirty="0">
                <a:solidFill>
                  <a:schemeClr val="bg1"/>
                </a:solidFill>
                <a:latin typeface="Arial" charset="0"/>
                <a:ea typeface="Arial" charset="0"/>
                <a:cs typeface="Arial" charset="0"/>
              </a:rPr>
              <a:t> Access</a:t>
            </a:r>
          </a:p>
        </p:txBody>
      </p:sp>
    </p:spTree>
    <p:extLst>
      <p:ext uri="{BB962C8B-B14F-4D97-AF65-F5344CB8AC3E}">
        <p14:creationId xmlns:p14="http://schemas.microsoft.com/office/powerpoint/2010/main" val="1313280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137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S Sta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217BD5A-0803-5F44-B019-64A562D31E5F}" type="slidenum">
              <a:rPr lang="en-US" smtClean="0"/>
              <a:t>‹#›</a:t>
            </a:fld>
            <a:endParaRPr lang="en-US" dirty="0"/>
          </a:p>
        </p:txBody>
      </p:sp>
      <p:pic>
        <p:nvPicPr>
          <p:cNvPr id="4" name="Picture Placeholder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932895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ening Option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2217BD5A-0803-5F44-B019-64A562D31E5F}" type="slidenum">
              <a:rPr lang="en-US" smtClean="0"/>
              <a:pPr/>
              <a:t>‹#›</a:t>
            </a:fld>
            <a:endParaRPr lang="en-US" dirty="0"/>
          </a:p>
        </p:txBody>
      </p:sp>
      <p:sp>
        <p:nvSpPr>
          <p:cNvPr id="5" name="Rectangle 4"/>
          <p:cNvSpPr/>
          <p:nvPr userDrawn="1"/>
        </p:nvSpPr>
        <p:spPr>
          <a:xfrm>
            <a:off x="2357120" y="2397760"/>
            <a:ext cx="7477760" cy="1808480"/>
          </a:xfrm>
          <a:prstGeom prst="rect">
            <a:avLst/>
          </a:prstGeom>
          <a:solidFill>
            <a:srgbClr val="253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22879" y="2852420"/>
            <a:ext cx="6724519" cy="1160780"/>
          </a:xfrm>
          <a:prstGeom prst="rect">
            <a:avLst/>
          </a:prstGeom>
        </p:spPr>
      </p:pic>
    </p:spTree>
    <p:extLst>
      <p:ext uri="{BB962C8B-B14F-4D97-AF65-F5344CB8AC3E}">
        <p14:creationId xmlns:p14="http://schemas.microsoft.com/office/powerpoint/2010/main" val="1481512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ening Option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lvl1pPr>
              <a:defRPr>
                <a:solidFill>
                  <a:schemeClr val="bg1"/>
                </a:solidFill>
              </a:defRPr>
            </a:lvl1pPr>
          </a:lstStyle>
          <a:p>
            <a:fld id="{2217BD5A-0803-5F44-B019-64A562D31E5F}" type="slidenum">
              <a:rPr lang="en-US" smtClean="0"/>
              <a:pPr/>
              <a:t>‹#›</a:t>
            </a:fld>
            <a:endParaRPr lang="en-US" dirty="0"/>
          </a:p>
        </p:txBody>
      </p:sp>
      <p:sp>
        <p:nvSpPr>
          <p:cNvPr id="5" name="Rectangle 4"/>
          <p:cNvSpPr/>
          <p:nvPr userDrawn="1"/>
        </p:nvSpPr>
        <p:spPr>
          <a:xfrm>
            <a:off x="2357120" y="2589530"/>
            <a:ext cx="7477760" cy="2103120"/>
          </a:xfrm>
          <a:prstGeom prst="rect">
            <a:avLst/>
          </a:prstGeom>
          <a:solidFill>
            <a:srgbClr val="253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36899" y="2842260"/>
            <a:ext cx="5875754" cy="1597660"/>
          </a:xfrm>
          <a:prstGeom prst="rect">
            <a:avLst/>
          </a:prstGeom>
        </p:spPr>
      </p:pic>
    </p:spTree>
    <p:extLst>
      <p:ext uri="{BB962C8B-B14F-4D97-AF65-F5344CB8AC3E}">
        <p14:creationId xmlns:p14="http://schemas.microsoft.com/office/powerpoint/2010/main" val="1857638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on Whi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ysClr val="windowText" lastClr="000000"/>
                </a:solidFill>
              </a:defRPr>
            </a:lvl1pPr>
          </a:lstStyle>
          <a:p>
            <a:fld id="{2217BD5A-0803-5F44-B019-64A562D31E5F}" type="slidenum">
              <a:rPr lang="en-US" smtClean="0"/>
              <a:pPr/>
              <a:t>‹#›</a:t>
            </a:fld>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8198" y="2687091"/>
            <a:ext cx="6783377" cy="1170940"/>
          </a:xfrm>
          <a:prstGeom prst="rect">
            <a:avLst/>
          </a:prstGeom>
        </p:spPr>
      </p:pic>
    </p:spTree>
    <p:extLst>
      <p:ext uri="{BB962C8B-B14F-4D97-AF65-F5344CB8AC3E}">
        <p14:creationId xmlns:p14="http://schemas.microsoft.com/office/powerpoint/2010/main" val="642502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 on Orang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F78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2217BD5A-0803-5F44-B019-64A562D31E5F}" type="slidenum">
              <a:rPr lang="en-US" smtClean="0"/>
              <a:pPr/>
              <a:t>‹#›</a:t>
            </a:fld>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6025" y="2686509"/>
            <a:ext cx="6959950" cy="1201420"/>
          </a:xfrm>
          <a:prstGeom prst="rect">
            <a:avLst/>
          </a:prstGeom>
        </p:spPr>
      </p:pic>
    </p:spTree>
    <p:extLst>
      <p:ext uri="{BB962C8B-B14F-4D97-AF65-F5344CB8AC3E}">
        <p14:creationId xmlns:p14="http://schemas.microsoft.com/office/powerpoint/2010/main" val="335472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on Green">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7E9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2217BD5A-0803-5F44-B019-64A562D31E5F}" type="slidenum">
              <a:rPr lang="en-US" smtClean="0"/>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6025" y="2608611"/>
            <a:ext cx="6959950" cy="1201420"/>
          </a:xfrm>
          <a:prstGeom prst="rect">
            <a:avLst/>
          </a:prstGeom>
        </p:spPr>
      </p:pic>
    </p:spTree>
    <p:extLst>
      <p:ext uri="{BB962C8B-B14F-4D97-AF65-F5344CB8AC3E}">
        <p14:creationId xmlns:p14="http://schemas.microsoft.com/office/powerpoint/2010/main" val="1011324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on Purpl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253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2217BD5A-0803-5F44-B019-64A562D31E5F}"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4311" y="2673579"/>
            <a:ext cx="6783377" cy="1170940"/>
          </a:xfrm>
          <a:prstGeom prst="rect">
            <a:avLst/>
          </a:prstGeom>
        </p:spPr>
      </p:pic>
    </p:spTree>
    <p:extLst>
      <p:ext uri="{BB962C8B-B14F-4D97-AF65-F5344CB8AC3E}">
        <p14:creationId xmlns:p14="http://schemas.microsoft.com/office/powerpoint/2010/main" val="493851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on Blu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A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2217BD5A-0803-5F44-B019-64A562D31E5F}"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6025" y="2701307"/>
            <a:ext cx="6959950" cy="1201420"/>
          </a:xfrm>
          <a:prstGeom prst="rect">
            <a:avLst/>
          </a:prstGeom>
        </p:spPr>
      </p:pic>
    </p:spTree>
    <p:extLst>
      <p:ext uri="{BB962C8B-B14F-4D97-AF65-F5344CB8AC3E}">
        <p14:creationId xmlns:p14="http://schemas.microsoft.com/office/powerpoint/2010/main" val="1718718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550316" y="6396625"/>
            <a:ext cx="5454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17BD5A-0803-5F44-B019-64A562D31E5F}" type="slidenum">
              <a:rPr lang="en-US" smtClean="0"/>
              <a:t>‹#›</a:t>
            </a:fld>
            <a:endParaRPr lang="en-US" dirty="0"/>
          </a:p>
        </p:txBody>
      </p:sp>
    </p:spTree>
    <p:extLst>
      <p:ext uri="{BB962C8B-B14F-4D97-AF65-F5344CB8AC3E}">
        <p14:creationId xmlns:p14="http://schemas.microsoft.com/office/powerpoint/2010/main" val="1601386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85" r:id="rId5"/>
    <p:sldLayoutId id="2147483679" r:id="rId6"/>
    <p:sldLayoutId id="2147483686" r:id="rId7"/>
    <p:sldLayoutId id="2147483680" r:id="rId8"/>
    <p:sldLayoutId id="2147483681" r:id="rId9"/>
    <p:sldLayoutId id="2147483682" r:id="rId10"/>
    <p:sldLayoutId id="2147483687" r:id="rId11"/>
    <p:sldLayoutId id="2147483683" r:id="rId12"/>
    <p:sldLayoutId id="2147483684" r:id="rId13"/>
    <p:sldLayoutId id="2147483653" r:id="rId14"/>
    <p:sldLayoutId id="2147483678" r:id="rId15"/>
    <p:sldLayoutId id="2147483675" r:id="rId16"/>
    <p:sldLayoutId id="2147483662" r:id="rId17"/>
    <p:sldLayoutId id="2147483691" r:id="rId18"/>
    <p:sldLayoutId id="2147483692" r:id="rId19"/>
    <p:sldLayoutId id="2147483693" r:id="rId20"/>
    <p:sldLayoutId id="2147483694" r:id="rId21"/>
    <p:sldLayoutId id="2147483690" r:id="rId22"/>
    <p:sldLayoutId id="2147483677" r:id="rId23"/>
    <p:sldLayoutId id="2147483688" r:id="rId24"/>
    <p:sldLayoutId id="2147483689" r:id="rId25"/>
    <p:sldLayoutId id="2147483664" r:id="rId26"/>
    <p:sldLayoutId id="2147483695" r:id="rId27"/>
    <p:sldLayoutId id="214748369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gif"/></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hyperlink" Target="http://www.bookshelf.vitalsource.com/" TargetMode="External"/><Relationship Id="rId2" Type="http://schemas.openxmlformats.org/officeDocument/2006/relationships/hyperlink" Target="http://www.vitalsource.com/bookshelf-features" TargetMode="External"/><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jpe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sted-image-small.png"/>
          <p:cNvPicPr/>
          <p:nvPr/>
        </p:nvPicPr>
        <p:blipFill>
          <a:blip r:embed="rId2">
            <a:extLst/>
          </a:blip>
          <a:stretch>
            <a:fillRect/>
          </a:stretch>
        </p:blipFill>
        <p:spPr>
          <a:xfrm>
            <a:off x="6022007" y="187428"/>
            <a:ext cx="5981811" cy="4188437"/>
          </a:xfrm>
          <a:prstGeom prst="rect">
            <a:avLst/>
          </a:prstGeom>
          <a:ln w="12700">
            <a:miter lim="400000"/>
          </a:ln>
        </p:spPr>
      </p:pic>
      <p:pic>
        <p:nvPicPr>
          <p:cNvPr id="4" name="logo-rgb-md-bookshelf.png"/>
          <p:cNvPicPr/>
          <p:nvPr/>
        </p:nvPicPr>
        <p:blipFill>
          <a:blip r:embed="rId3">
            <a:extLst/>
          </a:blip>
          <a:stretch>
            <a:fillRect/>
          </a:stretch>
        </p:blipFill>
        <p:spPr>
          <a:xfrm>
            <a:off x="1110916" y="1112640"/>
            <a:ext cx="2895601" cy="762001"/>
          </a:xfrm>
          <a:prstGeom prst="rect">
            <a:avLst/>
          </a:prstGeom>
          <a:ln w="12700">
            <a:miter lim="400000"/>
          </a:ln>
        </p:spPr>
      </p:pic>
      <p:sp>
        <p:nvSpPr>
          <p:cNvPr id="5" name="Shape 559"/>
          <p:cNvSpPr/>
          <p:nvPr/>
        </p:nvSpPr>
        <p:spPr>
          <a:xfrm>
            <a:off x="2001439" y="2281646"/>
            <a:ext cx="4010156" cy="117724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defRPr sz="1800"/>
            </a:pPr>
            <a:r>
              <a:rPr sz="3825" b="1" dirty="0">
                <a:solidFill>
                  <a:srgbClr val="06A3C6"/>
                </a:solidFill>
              </a:rPr>
              <a:t>More than just</a:t>
            </a:r>
          </a:p>
          <a:p>
            <a:pPr lvl="0">
              <a:defRPr sz="1800"/>
            </a:pPr>
            <a:r>
              <a:rPr sz="3825" b="1" dirty="0">
                <a:solidFill>
                  <a:srgbClr val="06A3C6"/>
                </a:solidFill>
              </a:rPr>
              <a:t>a book…</a:t>
            </a:r>
          </a:p>
        </p:txBody>
      </p:sp>
      <p:pic>
        <p:nvPicPr>
          <p:cNvPr id="2" name="Picture 1" descr="Así, una receta, secreta o no, puede ser parte de tu bar, y llegar a ..."/>
          <p:cNvPicPr>
            <a:picLocks noChangeAspect="1"/>
          </p:cNvPicPr>
          <p:nvPr/>
        </p:nvPicPr>
        <p:blipFill>
          <a:blip r:embed="rId4"/>
          <a:stretch>
            <a:fillRect/>
          </a:stretch>
        </p:blipFill>
        <p:spPr>
          <a:xfrm>
            <a:off x="3804048" y="1125998"/>
            <a:ext cx="505978" cy="340198"/>
          </a:xfrm>
          <a:prstGeom prst="rect">
            <a:avLst/>
          </a:prstGeom>
        </p:spPr>
      </p:pic>
    </p:spTree>
    <p:extLst>
      <p:ext uri="{BB962C8B-B14F-4D97-AF65-F5344CB8AC3E}">
        <p14:creationId xmlns:p14="http://schemas.microsoft.com/office/powerpoint/2010/main" val="3780435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7.pdf"/>
          <p:cNvPicPr/>
          <p:nvPr/>
        </p:nvPicPr>
        <p:blipFill>
          <a:blip r:embed="rId2">
            <a:extLst/>
          </a:blip>
          <a:stretch>
            <a:fillRect/>
          </a:stretch>
        </p:blipFill>
        <p:spPr>
          <a:xfrm>
            <a:off x="254115" y="125557"/>
            <a:ext cx="2581276" cy="476251"/>
          </a:xfrm>
          <a:prstGeom prst="rect">
            <a:avLst/>
          </a:prstGeom>
          <a:ln w="12700">
            <a:miter lim="400000"/>
          </a:ln>
        </p:spPr>
      </p:pic>
      <p:sp>
        <p:nvSpPr>
          <p:cNvPr id="5" name="Shape 640"/>
          <p:cNvSpPr>
            <a:spLocks noGrp="1"/>
          </p:cNvSpPr>
          <p:nvPr>
            <p:ph type="body" idx="4294967295"/>
          </p:nvPr>
        </p:nvSpPr>
        <p:spPr>
          <a:xfrm>
            <a:off x="1520844" y="4770138"/>
            <a:ext cx="10186898" cy="1192422"/>
          </a:xfrm>
          <a:prstGeom prst="rect">
            <a:avLst/>
          </a:prstGeom>
        </p:spPr>
        <p:txBody>
          <a:bodyPr>
            <a:normAutofit/>
          </a:bodyPr>
          <a:lstStyle>
            <a:lvl1pPr indent="0" defTabSz="725758">
              <a:lnSpc>
                <a:spcPct val="100000"/>
              </a:lnSpc>
              <a:defRPr sz="3800">
                <a:solidFill>
                  <a:srgbClr val="595A5D"/>
                </a:solidFill>
              </a:defRPr>
            </a:lvl1pPr>
          </a:lstStyle>
          <a:p>
            <a:pPr lvl="0">
              <a:defRPr sz="1800">
                <a:solidFill>
                  <a:srgbClr val="000000"/>
                </a:solidFill>
              </a:defRPr>
            </a:pPr>
            <a:r>
              <a:rPr sz="2850" dirty="0">
                <a:solidFill>
                  <a:schemeClr val="tx1">
                    <a:lumMod val="65000"/>
                    <a:lumOff val="35000"/>
                  </a:schemeClr>
                </a:solidFill>
                <a:latin typeface="Helvetica" panose="020B0604020202020204" pitchFamily="34" charset="0"/>
                <a:cs typeface="Helvetica" panose="020B0604020202020204" pitchFamily="34" charset="0"/>
              </a:rPr>
              <a:t>Fully-featured reading apps for Mac, Windows, iOS, Android</a:t>
            </a:r>
            <a:r>
              <a:rPr lang="en-US" sz="2850" dirty="0">
                <a:solidFill>
                  <a:schemeClr val="tx1">
                    <a:lumMod val="65000"/>
                    <a:lumOff val="35000"/>
                  </a:schemeClr>
                </a:solidFill>
                <a:latin typeface="Helvetica" panose="020B0604020202020204" pitchFamily="34" charset="0"/>
                <a:cs typeface="Helvetica" panose="020B0604020202020204" pitchFamily="34" charset="0"/>
              </a:rPr>
              <a:t>, Chromebook </a:t>
            </a:r>
            <a:r>
              <a:rPr sz="2850" dirty="0">
                <a:solidFill>
                  <a:schemeClr val="tx1">
                    <a:lumMod val="65000"/>
                    <a:lumOff val="35000"/>
                  </a:schemeClr>
                </a:solidFill>
                <a:latin typeface="Helvetica" panose="020B0604020202020204" pitchFamily="34" charset="0"/>
                <a:cs typeface="Helvetica" panose="020B0604020202020204" pitchFamily="34" charset="0"/>
              </a:rPr>
              <a:t>and the browser</a:t>
            </a:r>
            <a:r>
              <a:rPr lang="en-US" sz="2850" dirty="0">
                <a:solidFill>
                  <a:schemeClr val="tx1">
                    <a:lumMod val="65000"/>
                    <a:lumOff val="35000"/>
                  </a:schemeClr>
                </a:solidFill>
                <a:latin typeface="Helvetica" panose="020B0604020202020204" pitchFamily="34" charset="0"/>
                <a:cs typeface="Helvetica" panose="020B0604020202020204" pitchFamily="34" charset="0"/>
              </a:rPr>
              <a:t>.</a:t>
            </a:r>
            <a:endParaRPr sz="2850" dirty="0">
              <a:solidFill>
                <a:schemeClr val="tx1">
                  <a:lumMod val="65000"/>
                  <a:lumOff val="35000"/>
                </a:schemeClr>
              </a:solidFill>
              <a:latin typeface="Helvetica" panose="020B0604020202020204" pitchFamily="34" charset="0"/>
              <a:cs typeface="Helvetica" panose="020B0604020202020204" pitchFamily="34" charset="0"/>
            </a:endParaRPr>
          </a:p>
        </p:txBody>
      </p:sp>
      <p:pic>
        <p:nvPicPr>
          <p:cNvPr id="6" name="pasted-image.pdf"/>
          <p:cNvPicPr/>
          <p:nvPr/>
        </p:nvPicPr>
        <p:blipFill>
          <a:blip r:embed="rId3">
            <a:extLst/>
          </a:blip>
          <a:stretch>
            <a:fillRect/>
          </a:stretch>
        </p:blipFill>
        <p:spPr>
          <a:xfrm>
            <a:off x="8292742" y="5366349"/>
            <a:ext cx="2581275" cy="1058986"/>
          </a:xfrm>
          <a:prstGeom prst="rect">
            <a:avLst/>
          </a:prstGeom>
          <a:ln w="12700">
            <a:miter lim="400000"/>
          </a:ln>
        </p:spPr>
      </p:pic>
      <p:pic>
        <p:nvPicPr>
          <p:cNvPr id="7" name="IMG_0030.jpg"/>
          <p:cNvPicPr/>
          <p:nvPr/>
        </p:nvPicPr>
        <p:blipFill>
          <a:blip r:embed="rId4">
            <a:extLst/>
          </a:blip>
          <a:stretch>
            <a:fillRect/>
          </a:stretch>
        </p:blipFill>
        <p:spPr>
          <a:xfrm>
            <a:off x="363570" y="1059929"/>
            <a:ext cx="2581276" cy="3441701"/>
          </a:xfrm>
          <a:prstGeom prst="rect">
            <a:avLst/>
          </a:prstGeom>
          <a:ln w="12700">
            <a:miter lim="400000"/>
          </a:ln>
        </p:spPr>
      </p:pic>
      <p:pic>
        <p:nvPicPr>
          <p:cNvPr id="8" name="reading_view_nexus7_L.png" descr="C:\Users\LNugent\AppData\Local\Temp\Temp1_toolbar_styles_icons.zip\toolbar_styles_icons\reading_view_nexus7_L.png"/>
          <p:cNvPicPr/>
          <p:nvPr/>
        </p:nvPicPr>
        <p:blipFill>
          <a:blip r:embed="rId5">
            <a:extLst/>
          </a:blip>
          <a:stretch>
            <a:fillRect/>
          </a:stretch>
        </p:blipFill>
        <p:spPr>
          <a:xfrm>
            <a:off x="8811531" y="2736343"/>
            <a:ext cx="2976543" cy="1860259"/>
          </a:xfrm>
          <a:prstGeom prst="rect">
            <a:avLst/>
          </a:prstGeom>
          <a:ln w="12700">
            <a:miter lim="400000"/>
          </a:ln>
          <a:effectLst>
            <a:outerShdw blurRad="292100" dist="139700" dir="2700000" rotWithShape="0">
              <a:srgbClr val="333333">
                <a:alpha val="64999"/>
              </a:srgbClr>
            </a:outerShdw>
          </a:effectLst>
        </p:spPr>
      </p:pic>
      <p:pic>
        <p:nvPicPr>
          <p:cNvPr id="9" name="my_notebook_nexus7_P.png" descr="my_notebook_nexus7_P.png"/>
          <p:cNvPicPr/>
          <p:nvPr/>
        </p:nvPicPr>
        <p:blipFill>
          <a:blip r:embed="rId6">
            <a:extLst/>
          </a:blip>
          <a:stretch>
            <a:fillRect/>
          </a:stretch>
        </p:blipFill>
        <p:spPr>
          <a:xfrm>
            <a:off x="8549916" y="-1328205"/>
            <a:ext cx="2324101" cy="3718259"/>
          </a:xfrm>
          <a:prstGeom prst="rect">
            <a:avLst/>
          </a:prstGeom>
          <a:ln w="12700">
            <a:miter lim="400000"/>
          </a:ln>
          <a:effectLst>
            <a:outerShdw blurRad="292100" dist="139700" dir="2700000" rotWithShape="0">
              <a:srgbClr val="808080">
                <a:alpha val="64999"/>
              </a:srgbClr>
            </a:outerShdw>
          </a:effectLst>
        </p:spPr>
      </p:pic>
      <p:pic>
        <p:nvPicPr>
          <p:cNvPr id="10" name="Screen Shot 2015-04-06 at 10.45.15 AM.png"/>
          <p:cNvPicPr/>
          <p:nvPr/>
        </p:nvPicPr>
        <p:blipFill>
          <a:blip r:embed="rId7">
            <a:extLst/>
          </a:blip>
          <a:stretch>
            <a:fillRect/>
          </a:stretch>
        </p:blipFill>
        <p:spPr>
          <a:xfrm>
            <a:off x="4329025" y="1975409"/>
            <a:ext cx="4269422" cy="2907182"/>
          </a:xfrm>
          <a:prstGeom prst="rect">
            <a:avLst/>
          </a:prstGeom>
          <a:ln w="12700">
            <a:miter lim="400000"/>
          </a:ln>
        </p:spPr>
      </p:pic>
      <p:pic>
        <p:nvPicPr>
          <p:cNvPr id="11" name="_0004_panels.png"/>
          <p:cNvPicPr/>
          <p:nvPr/>
        </p:nvPicPr>
        <p:blipFill>
          <a:blip r:embed="rId8">
            <a:extLst/>
          </a:blip>
          <a:stretch>
            <a:fillRect/>
          </a:stretch>
        </p:blipFill>
        <p:spPr>
          <a:xfrm>
            <a:off x="3306086" y="124921"/>
            <a:ext cx="3671928" cy="2510450"/>
          </a:xfrm>
          <a:prstGeom prst="rect">
            <a:avLst/>
          </a:prstGeom>
          <a:ln w="12700">
            <a:solidFill/>
            <a:miter lim="400000"/>
          </a:ln>
          <a:effectLst>
            <a:outerShdw blurRad="101600" dist="25400" dir="2736963" rotWithShape="0">
              <a:srgbClr val="000000">
                <a:alpha val="20449"/>
              </a:srgbClr>
            </a:outerShdw>
          </a:effectLst>
        </p:spPr>
      </p:pic>
    </p:spTree>
    <p:extLst>
      <p:ext uri="{BB962C8B-B14F-4D97-AF65-F5344CB8AC3E}">
        <p14:creationId xmlns:p14="http://schemas.microsoft.com/office/powerpoint/2010/main" val="4163508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7.pdf"/>
          <p:cNvPicPr/>
          <p:nvPr/>
        </p:nvPicPr>
        <p:blipFill>
          <a:blip r:embed="rId2">
            <a:extLst/>
          </a:blip>
          <a:stretch>
            <a:fillRect/>
          </a:stretch>
        </p:blipFill>
        <p:spPr>
          <a:xfrm>
            <a:off x="254115" y="125557"/>
            <a:ext cx="2581276" cy="476251"/>
          </a:xfrm>
          <a:prstGeom prst="rect">
            <a:avLst/>
          </a:prstGeom>
          <a:ln w="12700">
            <a:miter lim="400000"/>
          </a:ln>
        </p:spPr>
      </p:pic>
      <p:sp>
        <p:nvSpPr>
          <p:cNvPr id="15" name="Shape 652"/>
          <p:cNvSpPr>
            <a:spLocks noGrp="1"/>
          </p:cNvSpPr>
          <p:nvPr>
            <p:ph type="body" idx="4294967295"/>
          </p:nvPr>
        </p:nvSpPr>
        <p:spPr>
          <a:xfrm>
            <a:off x="4351593" y="446698"/>
            <a:ext cx="3733628" cy="522515"/>
          </a:xfrm>
          <a:prstGeom prst="rect">
            <a:avLst/>
          </a:prstGeom>
        </p:spPr>
        <p:txBody>
          <a:bodyPr>
            <a:normAutofit fontScale="77500" lnSpcReduction="20000"/>
          </a:bodyPr>
          <a:lstStyle>
            <a:lvl1pPr indent="0" defTabSz="725758">
              <a:lnSpc>
                <a:spcPct val="100000"/>
              </a:lnSpc>
              <a:defRPr sz="3800">
                <a:solidFill>
                  <a:srgbClr val="595A5D"/>
                </a:solidFill>
              </a:defRPr>
            </a:lvl1pPr>
          </a:lstStyle>
          <a:p>
            <a:pPr lvl="0">
              <a:defRPr sz="1800">
                <a:solidFill>
                  <a:srgbClr val="000000"/>
                </a:solidFill>
              </a:defRPr>
            </a:pPr>
            <a:r>
              <a:rPr sz="2850" dirty="0">
                <a:latin typeface="Helvetica" panose="020B0604020202020204" pitchFamily="34" charset="0"/>
                <a:cs typeface="Helvetica" panose="020B0604020202020204" pitchFamily="34" charset="0"/>
              </a:rPr>
              <a:t>Branding and Embedding</a:t>
            </a:r>
          </a:p>
        </p:txBody>
      </p:sp>
      <p:pic>
        <p:nvPicPr>
          <p:cNvPr id="16" name="Screen Shot 2015-08-26 at 8.30.24 AM.png"/>
          <p:cNvPicPr/>
          <p:nvPr/>
        </p:nvPicPr>
        <p:blipFill>
          <a:blip r:embed="rId3">
            <a:extLst/>
          </a:blip>
          <a:stretch>
            <a:fillRect/>
          </a:stretch>
        </p:blipFill>
        <p:spPr>
          <a:xfrm>
            <a:off x="7776839" y="2433378"/>
            <a:ext cx="4415162" cy="3217191"/>
          </a:xfrm>
          <a:prstGeom prst="rect">
            <a:avLst/>
          </a:prstGeom>
          <a:ln w="12700">
            <a:miter lim="400000"/>
          </a:ln>
        </p:spPr>
      </p:pic>
      <p:pic>
        <p:nvPicPr>
          <p:cNvPr id="17" name="Screen Shot 2015-08-26 at 8.30.34 AM.png"/>
          <p:cNvPicPr/>
          <p:nvPr/>
        </p:nvPicPr>
        <p:blipFill>
          <a:blip r:embed="rId4">
            <a:extLst/>
          </a:blip>
          <a:stretch>
            <a:fillRect/>
          </a:stretch>
        </p:blipFill>
        <p:spPr>
          <a:xfrm>
            <a:off x="290343" y="851748"/>
            <a:ext cx="7635769" cy="5563948"/>
          </a:xfrm>
          <a:prstGeom prst="rect">
            <a:avLst/>
          </a:prstGeom>
          <a:ln w="12700">
            <a:miter lim="400000"/>
          </a:ln>
        </p:spPr>
      </p:pic>
    </p:spTree>
    <p:extLst>
      <p:ext uri="{BB962C8B-B14F-4D97-AF65-F5344CB8AC3E}">
        <p14:creationId xmlns:p14="http://schemas.microsoft.com/office/powerpoint/2010/main" val="1122179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Analytics- data that can tell a story</a:t>
            </a:r>
          </a:p>
        </p:txBody>
      </p:sp>
      <p:sp>
        <p:nvSpPr>
          <p:cNvPr id="4" name="Content Placeholder 3"/>
          <p:cNvSpPr>
            <a:spLocks noGrp="1"/>
          </p:cNvSpPr>
          <p:nvPr>
            <p:ph sz="quarter" idx="11"/>
          </p:nvPr>
        </p:nvSpPr>
        <p:spPr/>
        <p:txBody>
          <a:bodyPr/>
          <a:lstStyle/>
          <a:p>
            <a:pPr fontAlgn="base"/>
            <a:r>
              <a:rPr lang="en-US" dirty="0"/>
              <a:t>Rollups by student, book, course and university</a:t>
            </a:r>
          </a:p>
          <a:p>
            <a:pPr fontAlgn="base"/>
            <a:r>
              <a:rPr lang="en-US" dirty="0"/>
              <a:t>Smart filters to pinpoint specific datasets</a:t>
            </a:r>
          </a:p>
          <a:p>
            <a:pPr fontAlgn="base"/>
            <a:r>
              <a:rPr lang="en-US" dirty="0"/>
              <a:t>Fast data exports</a:t>
            </a:r>
          </a:p>
          <a:p>
            <a:endParaRPr lang="en-US" dirty="0"/>
          </a:p>
        </p:txBody>
      </p:sp>
      <p:sp>
        <p:nvSpPr>
          <p:cNvPr id="5" name="Content Placeholder 4"/>
          <p:cNvSpPr>
            <a:spLocks noGrp="1"/>
          </p:cNvSpPr>
          <p:nvPr>
            <p:ph sz="quarter" idx="12"/>
          </p:nvPr>
        </p:nvSpPr>
        <p:spPr/>
        <p:txBody>
          <a:bodyPr/>
          <a:lstStyle/>
          <a:p>
            <a:pPr fontAlgn="base"/>
            <a:r>
              <a:rPr lang="en-US" dirty="0"/>
              <a:t>Leverages the IMS Caliper standard</a:t>
            </a:r>
          </a:p>
          <a:p>
            <a:pPr fontAlgn="base"/>
            <a:r>
              <a:rPr lang="en-US" dirty="0"/>
              <a:t>Near real-time data stream</a:t>
            </a:r>
          </a:p>
          <a:p>
            <a:pPr fontAlgn="base"/>
            <a:r>
              <a:rPr lang="en-US" dirty="0"/>
              <a:t>Our most granular data</a:t>
            </a:r>
          </a:p>
          <a:p>
            <a:endParaRPr lang="en-US" dirty="0"/>
          </a:p>
        </p:txBody>
      </p:sp>
      <p:sp>
        <p:nvSpPr>
          <p:cNvPr id="6" name="Text Placeholder 5"/>
          <p:cNvSpPr>
            <a:spLocks noGrp="1"/>
          </p:cNvSpPr>
          <p:nvPr>
            <p:ph type="body" sz="quarter" idx="13"/>
          </p:nvPr>
        </p:nvSpPr>
        <p:spPr/>
        <p:txBody>
          <a:bodyPr/>
          <a:lstStyle/>
          <a:p>
            <a:r>
              <a:rPr lang="en-US" dirty="0"/>
              <a:t>Engagement Dashboard</a:t>
            </a:r>
          </a:p>
        </p:txBody>
      </p:sp>
      <p:sp>
        <p:nvSpPr>
          <p:cNvPr id="7" name="Text Placeholder 6"/>
          <p:cNvSpPr>
            <a:spLocks noGrp="1"/>
          </p:cNvSpPr>
          <p:nvPr>
            <p:ph type="body" sz="quarter" idx="14"/>
          </p:nvPr>
        </p:nvSpPr>
        <p:spPr/>
        <p:txBody>
          <a:bodyPr/>
          <a:lstStyle/>
          <a:p>
            <a:r>
              <a:rPr lang="en-US" dirty="0"/>
              <a:t>Data Feeds</a:t>
            </a:r>
          </a:p>
        </p:txBody>
      </p:sp>
      <p:pic>
        <p:nvPicPr>
          <p:cNvPr id="8" name="Picture 7"/>
          <p:cNvPicPr>
            <a:picLocks noChangeAspect="1"/>
          </p:cNvPicPr>
          <p:nvPr/>
        </p:nvPicPr>
        <p:blipFill>
          <a:blip r:embed="rId2"/>
          <a:stretch>
            <a:fillRect/>
          </a:stretch>
        </p:blipFill>
        <p:spPr>
          <a:xfrm>
            <a:off x="3707648" y="3972400"/>
            <a:ext cx="6430962" cy="2938077"/>
          </a:xfrm>
          <a:prstGeom prst="rect">
            <a:avLst/>
          </a:prstGeom>
        </p:spPr>
      </p:pic>
    </p:spTree>
    <p:extLst>
      <p:ext uri="{BB962C8B-B14F-4D97-AF65-F5344CB8AC3E}">
        <p14:creationId xmlns:p14="http://schemas.microsoft.com/office/powerpoint/2010/main" val="3715331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1789" y="441325"/>
            <a:ext cx="6497944" cy="676275"/>
          </a:xfrm>
        </p:spPr>
        <p:txBody>
          <a:bodyPr/>
          <a:lstStyle/>
          <a:p>
            <a:r>
              <a:rPr lang="en-US" dirty="0"/>
              <a:t>Key New Features</a:t>
            </a:r>
          </a:p>
        </p:txBody>
      </p:sp>
      <p:sp>
        <p:nvSpPr>
          <p:cNvPr id="3" name="Text Placeholder 2"/>
          <p:cNvSpPr>
            <a:spLocks noGrp="1"/>
          </p:cNvSpPr>
          <p:nvPr>
            <p:ph type="body" sz="quarter" idx="11"/>
          </p:nvPr>
        </p:nvSpPr>
        <p:spPr>
          <a:xfrm>
            <a:off x="529389" y="1195777"/>
            <a:ext cx="11229474" cy="4301317"/>
          </a:xfrm>
        </p:spPr>
        <p:txBody>
          <a:bodyPr/>
          <a:lstStyle/>
          <a:p>
            <a:r>
              <a:rPr lang="en-US" dirty="0"/>
              <a:t>Text-to-Speech/Read Aloud in mobile apps</a:t>
            </a:r>
          </a:p>
          <a:p>
            <a:r>
              <a:rPr lang="en-US" dirty="0"/>
              <a:t>Export to OneNote</a:t>
            </a:r>
          </a:p>
          <a:p>
            <a:r>
              <a:rPr lang="en-US" dirty="0"/>
              <a:t>Review Mode</a:t>
            </a:r>
          </a:p>
          <a:p>
            <a:pPr lvl="1"/>
            <a:r>
              <a:rPr lang="en-US" dirty="0"/>
              <a:t>New Labs area allows us to provide “in product” feedback about new features we are contemplating adding to the platform</a:t>
            </a:r>
          </a:p>
          <a:p>
            <a:r>
              <a:rPr lang="en-US" dirty="0"/>
              <a:t>Working to streamline the mobile and desktop apps</a:t>
            </a:r>
          </a:p>
          <a:p>
            <a:r>
              <a:rPr lang="en-US" dirty="0"/>
              <a:t>MLA, APA, and Harvard citation links</a:t>
            </a:r>
          </a:p>
          <a:p>
            <a:pPr lvl="1"/>
            <a:r>
              <a:rPr lang="en-US" dirty="0"/>
              <a:t>Assumes that the content provider gave them to us</a:t>
            </a:r>
          </a:p>
          <a:p>
            <a:r>
              <a:rPr lang="en-US" dirty="0"/>
              <a:t>Assigned Readings</a:t>
            </a:r>
          </a:p>
          <a:p>
            <a:pPr lvl="1"/>
            <a:r>
              <a:rPr lang="en-US" dirty="0"/>
              <a:t>Can set assign chunks of content with specific start and end-points to optimize time spent learning</a:t>
            </a:r>
          </a:p>
        </p:txBody>
      </p:sp>
      <p:pic>
        <p:nvPicPr>
          <p:cNvPr id="4" name="image7.pdf"/>
          <p:cNvPicPr/>
          <p:nvPr/>
        </p:nvPicPr>
        <p:blipFill>
          <a:blip r:embed="rId2">
            <a:extLst/>
          </a:blip>
          <a:stretch>
            <a:fillRect/>
          </a:stretch>
        </p:blipFill>
        <p:spPr>
          <a:xfrm>
            <a:off x="280928" y="203199"/>
            <a:ext cx="2581276" cy="476251"/>
          </a:xfrm>
          <a:prstGeom prst="rect">
            <a:avLst/>
          </a:prstGeom>
          <a:ln w="12700">
            <a:miter lim="400000"/>
          </a:ln>
        </p:spPr>
      </p:pic>
    </p:spTree>
    <p:extLst>
      <p:ext uri="{BB962C8B-B14F-4D97-AF65-F5344CB8AC3E}">
        <p14:creationId xmlns:p14="http://schemas.microsoft.com/office/powerpoint/2010/main" val="2072099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information…</a:t>
            </a:r>
          </a:p>
        </p:txBody>
      </p:sp>
      <p:sp>
        <p:nvSpPr>
          <p:cNvPr id="3" name="Text Placeholder 2"/>
          <p:cNvSpPr>
            <a:spLocks noGrp="1"/>
          </p:cNvSpPr>
          <p:nvPr>
            <p:ph type="body" sz="quarter" idx="11"/>
          </p:nvPr>
        </p:nvSpPr>
        <p:spPr/>
        <p:txBody>
          <a:bodyPr/>
          <a:lstStyle/>
          <a:p>
            <a:pPr marL="0" indent="0">
              <a:buNone/>
            </a:pPr>
            <a:r>
              <a:rPr lang="en-US" dirty="0"/>
              <a:t>About Bookshelf</a:t>
            </a:r>
          </a:p>
          <a:p>
            <a:pPr lvl="1"/>
            <a:r>
              <a:rPr lang="en-US" dirty="0">
                <a:hlinkClick r:id="rId2"/>
              </a:rPr>
              <a:t>www.vitalsource.com/bookshelf-features</a:t>
            </a:r>
            <a:endParaRPr lang="en-US" dirty="0"/>
          </a:p>
          <a:p>
            <a:pPr marL="0" indent="0">
              <a:buNone/>
            </a:pPr>
            <a:endParaRPr lang="en-US" dirty="0"/>
          </a:p>
          <a:p>
            <a:pPr marL="0" indent="0">
              <a:buNone/>
            </a:pPr>
            <a:endParaRPr lang="en-US" dirty="0"/>
          </a:p>
          <a:p>
            <a:pPr marL="0" indent="0">
              <a:buNone/>
            </a:pPr>
            <a:r>
              <a:rPr lang="en-US" dirty="0"/>
              <a:t>To start reading in Bookshelf</a:t>
            </a:r>
          </a:p>
          <a:p>
            <a:pPr lvl="1"/>
            <a:r>
              <a:rPr lang="en-US" dirty="0">
                <a:hlinkClick r:id="rId3"/>
              </a:rPr>
              <a:t>www.Bookshelf.vitalsource.com</a:t>
            </a:r>
            <a:r>
              <a:rPr lang="en-US" dirty="0"/>
              <a:t> </a:t>
            </a:r>
          </a:p>
        </p:txBody>
      </p:sp>
      <p:pic>
        <p:nvPicPr>
          <p:cNvPr id="4" name="Picture 3"/>
          <p:cNvPicPr>
            <a:picLocks noChangeAspect="1"/>
          </p:cNvPicPr>
          <p:nvPr/>
        </p:nvPicPr>
        <p:blipFill>
          <a:blip r:embed="rId4"/>
          <a:stretch>
            <a:fillRect/>
          </a:stretch>
        </p:blipFill>
        <p:spPr>
          <a:xfrm>
            <a:off x="7132757" y="1235242"/>
            <a:ext cx="4676337" cy="2030651"/>
          </a:xfrm>
          <a:prstGeom prst="rect">
            <a:avLst/>
          </a:prstGeom>
        </p:spPr>
      </p:pic>
      <p:pic>
        <p:nvPicPr>
          <p:cNvPr id="5" name="Picture 4"/>
          <p:cNvPicPr>
            <a:picLocks noChangeAspect="1"/>
          </p:cNvPicPr>
          <p:nvPr/>
        </p:nvPicPr>
        <p:blipFill>
          <a:blip r:embed="rId5"/>
          <a:stretch>
            <a:fillRect/>
          </a:stretch>
        </p:blipFill>
        <p:spPr>
          <a:xfrm>
            <a:off x="7132757" y="3721767"/>
            <a:ext cx="4676337" cy="2178631"/>
          </a:xfrm>
          <a:prstGeom prst="rect">
            <a:avLst/>
          </a:prstGeom>
        </p:spPr>
      </p:pic>
    </p:spTree>
    <p:extLst>
      <p:ext uri="{BB962C8B-B14F-4D97-AF65-F5344CB8AC3E}">
        <p14:creationId xmlns:p14="http://schemas.microsoft.com/office/powerpoint/2010/main" val="2011575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questions, compu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321" y="260601"/>
            <a:ext cx="6533983" cy="4129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441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2"/>
          <a:srcRect/>
          <a:stretch>
            <a:fillRect/>
          </a:stretch>
        </p:blipFill>
        <p:spPr/>
      </p:pic>
    </p:spTree>
    <p:extLst>
      <p:ext uri="{BB962C8B-B14F-4D97-AF65-F5344CB8AC3E}">
        <p14:creationId xmlns:p14="http://schemas.microsoft.com/office/powerpoint/2010/main" val="241672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2716" y="196539"/>
            <a:ext cx="11704970" cy="5466324"/>
          </a:xfrm>
          <a:prstGeom prst="rect">
            <a:avLst/>
          </a:prstGeom>
        </p:spPr>
      </p:pic>
    </p:spTree>
    <p:extLst>
      <p:ext uri="{BB962C8B-B14F-4D97-AF65-F5344CB8AC3E}">
        <p14:creationId xmlns:p14="http://schemas.microsoft.com/office/powerpoint/2010/main" val="3161055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5171" y="241561"/>
            <a:ext cx="12126829" cy="5690008"/>
          </a:xfrm>
          <a:prstGeom prst="rect">
            <a:avLst/>
          </a:prstGeom>
        </p:spPr>
      </p:pic>
    </p:spTree>
    <p:extLst>
      <p:ext uri="{BB962C8B-B14F-4D97-AF65-F5344CB8AC3E}">
        <p14:creationId xmlns:p14="http://schemas.microsoft.com/office/powerpoint/2010/main" val="3156557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6128" y="288757"/>
            <a:ext cx="11672324" cy="5460332"/>
          </a:xfrm>
          <a:prstGeom prst="rect">
            <a:avLst/>
          </a:prstGeom>
        </p:spPr>
      </p:pic>
    </p:spTree>
    <p:extLst>
      <p:ext uri="{BB962C8B-B14F-4D97-AF65-F5344CB8AC3E}">
        <p14:creationId xmlns:p14="http://schemas.microsoft.com/office/powerpoint/2010/main" val="2661148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0440" y="320842"/>
            <a:ext cx="11716917" cy="5479382"/>
          </a:xfrm>
          <a:prstGeom prst="rect">
            <a:avLst/>
          </a:prstGeom>
        </p:spPr>
      </p:pic>
    </p:spTree>
    <p:extLst>
      <p:ext uri="{BB962C8B-B14F-4D97-AF65-F5344CB8AC3E}">
        <p14:creationId xmlns:p14="http://schemas.microsoft.com/office/powerpoint/2010/main" val="2692184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7.pdf"/>
          <p:cNvPicPr/>
          <p:nvPr/>
        </p:nvPicPr>
        <p:blipFill>
          <a:blip r:embed="rId2">
            <a:extLst/>
          </a:blip>
          <a:stretch>
            <a:fillRect/>
          </a:stretch>
        </p:blipFill>
        <p:spPr>
          <a:xfrm>
            <a:off x="254115" y="125557"/>
            <a:ext cx="2581276" cy="476251"/>
          </a:xfrm>
          <a:prstGeom prst="rect">
            <a:avLst/>
          </a:prstGeom>
          <a:ln w="12700">
            <a:miter lim="400000"/>
          </a:ln>
        </p:spPr>
      </p:pic>
      <p:sp>
        <p:nvSpPr>
          <p:cNvPr id="5" name="Shape 564"/>
          <p:cNvSpPr txBox="1">
            <a:spLocks/>
          </p:cNvSpPr>
          <p:nvPr/>
        </p:nvSpPr>
        <p:spPr>
          <a:xfrm>
            <a:off x="4366875" y="249008"/>
            <a:ext cx="3130097" cy="522515"/>
          </a:xfrm>
          <a:prstGeom prst="rect">
            <a:avLst/>
          </a:prstGeom>
        </p:spPr>
        <p:txBody>
          <a:bodyPr>
            <a:normAutofit fontScale="70000" lnSpcReduction="20000"/>
          </a:bodyPr>
          <a:lstStyle>
            <a:lvl1pPr marL="228600" indent="0" algn="l" defTabSz="725758" rtl="0" eaLnBrk="1" latinLnBrk="0" hangingPunct="1">
              <a:lnSpc>
                <a:spcPct val="100000"/>
              </a:lnSpc>
              <a:spcBef>
                <a:spcPts val="1000"/>
              </a:spcBef>
              <a:buFont typeface="Arial"/>
              <a:buChar char="•"/>
              <a:defRPr sz="3800" kern="1200">
                <a:solidFill>
                  <a:srgbClr val="595A5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sz="1800">
                <a:solidFill>
                  <a:srgbClr val="000000"/>
                </a:solidFill>
              </a:defRPr>
            </a:pPr>
            <a:r>
              <a:rPr lang="en-US" sz="2850" dirty="0">
                <a:solidFill>
                  <a:srgbClr val="FF0000"/>
                </a:solidFill>
                <a:latin typeface="Helvetica" panose="020B0604020202020204" pitchFamily="34" charset="0"/>
                <a:cs typeface="Helvetica" panose="020B0604020202020204" pitchFamily="34" charset="0"/>
              </a:rPr>
              <a:t>More than just a book!</a:t>
            </a:r>
          </a:p>
        </p:txBody>
      </p:sp>
      <p:grpSp>
        <p:nvGrpSpPr>
          <p:cNvPr id="6" name="Group 567"/>
          <p:cNvGrpSpPr/>
          <p:nvPr/>
        </p:nvGrpSpPr>
        <p:grpSpPr>
          <a:xfrm>
            <a:off x="12330" y="2140048"/>
            <a:ext cx="2324101" cy="3544670"/>
            <a:chOff x="0" y="0"/>
            <a:chExt cx="3098800" cy="4726225"/>
          </a:xfrm>
        </p:grpSpPr>
        <p:pic>
          <p:nvPicPr>
            <p:cNvPr id="7" name="reading-no-toolbars.png"/>
            <p:cNvPicPr/>
            <p:nvPr/>
          </p:nvPicPr>
          <p:blipFill>
            <a:blip r:embed="rId3">
              <a:extLst/>
            </a:blip>
            <a:stretch>
              <a:fillRect/>
            </a:stretch>
          </p:blipFill>
          <p:spPr>
            <a:xfrm>
              <a:off x="409646" y="0"/>
              <a:ext cx="2114544" cy="3753312"/>
            </a:xfrm>
            <a:prstGeom prst="rect">
              <a:avLst/>
            </a:prstGeom>
            <a:ln w="12700" cap="flat">
              <a:noFill/>
              <a:miter lim="400000"/>
            </a:ln>
            <a:effectLst/>
          </p:spPr>
        </p:pic>
        <p:sp>
          <p:nvSpPr>
            <p:cNvPr id="8" name="Shape 566"/>
            <p:cNvSpPr/>
            <p:nvPr/>
          </p:nvSpPr>
          <p:spPr>
            <a:xfrm>
              <a:off x="0" y="3863833"/>
              <a:ext cx="3098800" cy="8623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rmAutofit fontScale="92500" lnSpcReduction="10000"/>
            </a:bodyPr>
            <a:lstStyle>
              <a:lvl1pPr algn="ctr">
                <a:defRPr sz="2200">
                  <a:solidFill>
                    <a:srgbClr val="595A5D"/>
                  </a:solidFill>
                  <a:latin typeface="Arial Narrow"/>
                  <a:ea typeface="Arial Narrow"/>
                  <a:cs typeface="Arial Narrow"/>
                  <a:sym typeface="Arial Narrow"/>
                </a:defRPr>
              </a:lvl1pPr>
            </a:lstStyle>
            <a:p>
              <a:pPr lvl="0">
                <a:defRPr sz="1800">
                  <a:solidFill>
                    <a:srgbClr val="000000"/>
                  </a:solidFill>
                </a:defRPr>
              </a:pPr>
              <a:r>
                <a:rPr sz="1650">
                  <a:latin typeface="Helvetica" panose="020B0604020202020204" pitchFamily="34" charset="0"/>
                  <a:cs typeface="Helvetica" panose="020B0604020202020204" pitchFamily="34" charset="0"/>
                </a:rPr>
                <a:t>Create notes / highlights that sync across the platform</a:t>
              </a:r>
            </a:p>
          </p:txBody>
        </p:sp>
      </p:grpSp>
      <p:grpSp>
        <p:nvGrpSpPr>
          <p:cNvPr id="9" name="Group 570"/>
          <p:cNvGrpSpPr/>
          <p:nvPr/>
        </p:nvGrpSpPr>
        <p:grpSpPr>
          <a:xfrm>
            <a:off x="2257310" y="800088"/>
            <a:ext cx="1996847" cy="3470044"/>
            <a:chOff x="0" y="0"/>
            <a:chExt cx="2662461" cy="4626723"/>
          </a:xfrm>
        </p:grpSpPr>
        <p:sp>
          <p:nvSpPr>
            <p:cNvPr id="10" name="Shape 568"/>
            <p:cNvSpPr/>
            <p:nvPr/>
          </p:nvSpPr>
          <p:spPr>
            <a:xfrm>
              <a:off x="0" y="0"/>
              <a:ext cx="2662462" cy="8623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rmAutofit fontScale="92500"/>
            </a:bodyPr>
            <a:lstStyle>
              <a:lvl1pPr algn="ctr">
                <a:defRPr sz="2200">
                  <a:solidFill>
                    <a:srgbClr val="595A5D"/>
                  </a:solidFill>
                  <a:latin typeface="Arial Narrow"/>
                  <a:ea typeface="Arial Narrow"/>
                  <a:cs typeface="Arial Narrow"/>
                  <a:sym typeface="Arial Narrow"/>
                </a:defRPr>
              </a:lvl1pPr>
            </a:lstStyle>
            <a:p>
              <a:pPr lvl="0">
                <a:defRPr sz="1800">
                  <a:solidFill>
                    <a:srgbClr val="000000"/>
                  </a:solidFill>
                </a:defRPr>
              </a:pPr>
              <a:r>
                <a:rPr sz="1650">
                  <a:latin typeface="Helvetica" panose="020B0604020202020204" pitchFamily="34" charset="0"/>
                  <a:cs typeface="Helvetica" panose="020B0604020202020204" pitchFamily="34" charset="0"/>
                </a:rPr>
                <a:t>Robust search across the entire library</a:t>
              </a:r>
            </a:p>
          </p:txBody>
        </p:sp>
        <p:pic>
          <p:nvPicPr>
            <p:cNvPr id="11" name="search.png"/>
            <p:cNvPicPr/>
            <p:nvPr/>
          </p:nvPicPr>
          <p:blipFill>
            <a:blip r:embed="rId4">
              <a:extLst/>
            </a:blip>
            <a:stretch>
              <a:fillRect/>
            </a:stretch>
          </p:blipFill>
          <p:spPr>
            <a:xfrm>
              <a:off x="273959" y="873410"/>
              <a:ext cx="2114544" cy="3753314"/>
            </a:xfrm>
            <a:prstGeom prst="rect">
              <a:avLst/>
            </a:prstGeom>
            <a:ln w="12700" cap="flat">
              <a:noFill/>
              <a:miter lim="400000"/>
            </a:ln>
            <a:effectLst/>
          </p:spPr>
        </p:pic>
      </p:grpSp>
      <p:grpSp>
        <p:nvGrpSpPr>
          <p:cNvPr id="12" name="Group 575"/>
          <p:cNvGrpSpPr/>
          <p:nvPr/>
        </p:nvGrpSpPr>
        <p:grpSpPr>
          <a:xfrm>
            <a:off x="4695029" y="1211451"/>
            <a:ext cx="2801942" cy="4890033"/>
            <a:chOff x="0" y="0"/>
            <a:chExt cx="3735921" cy="6520042"/>
          </a:xfrm>
        </p:grpSpPr>
        <p:pic>
          <p:nvPicPr>
            <p:cNvPr id="13" name="sharing.png"/>
            <p:cNvPicPr/>
            <p:nvPr/>
          </p:nvPicPr>
          <p:blipFill>
            <a:blip r:embed="rId5">
              <a:extLst/>
            </a:blip>
            <a:srcRect l="12" r="12"/>
            <a:stretch>
              <a:fillRect/>
            </a:stretch>
          </p:blipFill>
          <p:spPr>
            <a:xfrm>
              <a:off x="1624683" y="996725"/>
              <a:ext cx="2111239" cy="3753313"/>
            </a:xfrm>
            <a:prstGeom prst="rect">
              <a:avLst/>
            </a:prstGeom>
            <a:ln w="12700" cap="flat">
              <a:noFill/>
              <a:miter lim="400000"/>
            </a:ln>
            <a:effectLst/>
          </p:spPr>
        </p:pic>
        <p:pic>
          <p:nvPicPr>
            <p:cNvPr id="14" name="highlighters.png"/>
            <p:cNvPicPr/>
            <p:nvPr/>
          </p:nvPicPr>
          <p:blipFill>
            <a:blip r:embed="rId6">
              <a:extLst/>
            </a:blip>
            <a:srcRect l="12" r="12"/>
            <a:stretch>
              <a:fillRect/>
            </a:stretch>
          </p:blipFill>
          <p:spPr>
            <a:xfrm>
              <a:off x="0" y="1583296"/>
              <a:ext cx="2111239" cy="3753313"/>
            </a:xfrm>
            <a:prstGeom prst="rect">
              <a:avLst/>
            </a:prstGeom>
            <a:ln w="12700" cap="flat">
              <a:noFill/>
              <a:miter lim="400000"/>
            </a:ln>
            <a:effectLst/>
          </p:spPr>
        </p:pic>
        <p:sp>
          <p:nvSpPr>
            <p:cNvPr id="15" name="Shape 573"/>
            <p:cNvSpPr/>
            <p:nvPr/>
          </p:nvSpPr>
          <p:spPr>
            <a:xfrm>
              <a:off x="159185" y="0"/>
              <a:ext cx="2794001" cy="8623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rmAutofit fontScale="92500" lnSpcReduction="10000"/>
            </a:bodyPr>
            <a:lstStyle>
              <a:lvl1pPr algn="ctr" defTabSz="718501">
                <a:defRPr sz="2178">
                  <a:solidFill>
                    <a:srgbClr val="595A5D"/>
                  </a:solidFill>
                  <a:latin typeface="Arial Narrow"/>
                  <a:ea typeface="Arial Narrow"/>
                  <a:cs typeface="Arial Narrow"/>
                  <a:sym typeface="Arial Narrow"/>
                </a:defRPr>
              </a:lvl1pPr>
            </a:lstStyle>
            <a:p>
              <a:pPr lvl="0">
                <a:defRPr sz="1800">
                  <a:solidFill>
                    <a:srgbClr val="000000"/>
                  </a:solidFill>
                </a:defRPr>
              </a:pPr>
              <a:r>
                <a:rPr sz="1634">
                  <a:latin typeface="Helvetica" panose="020B0604020202020204" pitchFamily="34" charset="0"/>
                  <a:cs typeface="Helvetica" panose="020B0604020202020204" pitchFamily="34" charset="0"/>
                </a:rPr>
                <a:t>Share notes and highlights with a study group…</a:t>
              </a:r>
            </a:p>
          </p:txBody>
        </p:sp>
        <p:sp>
          <p:nvSpPr>
            <p:cNvPr id="16" name="Shape 574"/>
            <p:cNvSpPr/>
            <p:nvPr/>
          </p:nvSpPr>
          <p:spPr>
            <a:xfrm>
              <a:off x="159185" y="5657650"/>
              <a:ext cx="2794001" cy="8623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rmAutofit fontScale="92500"/>
            </a:bodyPr>
            <a:lstStyle>
              <a:lvl1pPr algn="ctr">
                <a:defRPr sz="2200">
                  <a:solidFill>
                    <a:srgbClr val="595A5D"/>
                  </a:solidFill>
                  <a:latin typeface="Arial Narrow"/>
                  <a:ea typeface="Arial Narrow"/>
                  <a:cs typeface="Arial Narrow"/>
                  <a:sym typeface="Arial Narrow"/>
                </a:defRPr>
              </a:lvl1pPr>
            </a:lstStyle>
            <a:p>
              <a:pPr lvl="0">
                <a:defRPr sz="1800">
                  <a:solidFill>
                    <a:srgbClr val="000000"/>
                  </a:solidFill>
                </a:defRPr>
              </a:pPr>
              <a:r>
                <a:rPr sz="1650" dirty="0">
                  <a:latin typeface="Helvetica" panose="020B0604020202020204" pitchFamily="34" charset="0"/>
                  <a:cs typeface="Helvetica" panose="020B0604020202020204" pitchFamily="34" charset="0"/>
                </a:rPr>
                <a:t>…or </a:t>
              </a:r>
              <a:r>
                <a:rPr lang="en-GB" sz="1650" dirty="0" smtClean="0">
                  <a:latin typeface="Helvetica" panose="020B0604020202020204" pitchFamily="34" charset="0"/>
                  <a:cs typeface="Helvetica" panose="020B0604020202020204" pitchFamily="34" charset="0"/>
                </a:rPr>
                <a:t>academics </a:t>
              </a:r>
              <a:r>
                <a:rPr sz="1650" dirty="0" smtClean="0">
                  <a:latin typeface="Helvetica" panose="020B0604020202020204" pitchFamily="34" charset="0"/>
                  <a:cs typeface="Helvetica" panose="020B0604020202020204" pitchFamily="34" charset="0"/>
                </a:rPr>
                <a:t>can </a:t>
              </a:r>
              <a:r>
                <a:rPr sz="1650" dirty="0">
                  <a:latin typeface="Helvetica" panose="020B0604020202020204" pitchFamily="34" charset="0"/>
                  <a:cs typeface="Helvetica" panose="020B0604020202020204" pitchFamily="34" charset="0"/>
                </a:rPr>
                <a:t>share with their students</a:t>
              </a:r>
            </a:p>
          </p:txBody>
        </p:sp>
      </p:grpSp>
      <p:grpSp>
        <p:nvGrpSpPr>
          <p:cNvPr id="17" name="Group 579"/>
          <p:cNvGrpSpPr/>
          <p:nvPr/>
        </p:nvGrpSpPr>
        <p:grpSpPr>
          <a:xfrm>
            <a:off x="8004141" y="363682"/>
            <a:ext cx="4031012" cy="3394096"/>
            <a:chOff x="0" y="0"/>
            <a:chExt cx="5374680" cy="4525460"/>
          </a:xfrm>
        </p:grpSpPr>
        <p:sp>
          <p:nvSpPr>
            <p:cNvPr id="18" name="Shape 576"/>
            <p:cNvSpPr/>
            <p:nvPr/>
          </p:nvSpPr>
          <p:spPr>
            <a:xfrm>
              <a:off x="746126" y="0"/>
              <a:ext cx="4388055" cy="8623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rmAutofit fontScale="92500"/>
            </a:bodyPr>
            <a:lstStyle>
              <a:lvl1pPr algn="ctr">
                <a:defRPr sz="2200">
                  <a:solidFill>
                    <a:srgbClr val="595A5D"/>
                  </a:solidFill>
                  <a:latin typeface="Arial Narrow"/>
                  <a:ea typeface="Arial Narrow"/>
                  <a:cs typeface="Arial Narrow"/>
                  <a:sym typeface="Arial Narrow"/>
                </a:defRPr>
              </a:lvl1pPr>
            </a:lstStyle>
            <a:p>
              <a:pPr lvl="0">
                <a:defRPr sz="1800">
                  <a:solidFill>
                    <a:srgbClr val="000000"/>
                  </a:solidFill>
                </a:defRPr>
              </a:pPr>
              <a:r>
                <a:rPr sz="1650" dirty="0">
                  <a:latin typeface="Helvetica" panose="020B0604020202020204" pitchFamily="34" charset="0"/>
                  <a:cs typeface="Helvetica" panose="020B0604020202020204" pitchFamily="34" charset="0"/>
                </a:rPr>
                <a:t>EPUB 3 support allows for rich media, interactivity and outcomes reporting</a:t>
              </a:r>
            </a:p>
          </p:txBody>
        </p:sp>
        <p:pic>
          <p:nvPicPr>
            <p:cNvPr id="19" name="landex-activity.png"/>
            <p:cNvPicPr/>
            <p:nvPr/>
          </p:nvPicPr>
          <p:blipFill>
            <a:blip r:embed="rId7">
              <a:extLst/>
            </a:blip>
            <a:stretch>
              <a:fillRect/>
            </a:stretch>
          </p:blipFill>
          <p:spPr>
            <a:xfrm>
              <a:off x="1550724" y="1987916"/>
              <a:ext cx="3823957" cy="2537545"/>
            </a:xfrm>
            <a:prstGeom prst="rect">
              <a:avLst/>
            </a:prstGeom>
            <a:ln w="12700" cap="flat">
              <a:noFill/>
              <a:miter lim="400000"/>
            </a:ln>
            <a:effectLst/>
          </p:spPr>
        </p:pic>
        <p:pic>
          <p:nvPicPr>
            <p:cNvPr id="20" name="fixed-popup-floe.png"/>
            <p:cNvPicPr/>
            <p:nvPr/>
          </p:nvPicPr>
          <p:blipFill>
            <a:blip r:embed="rId8">
              <a:extLst/>
            </a:blip>
            <a:stretch>
              <a:fillRect/>
            </a:stretch>
          </p:blipFill>
          <p:spPr>
            <a:xfrm>
              <a:off x="0" y="880515"/>
              <a:ext cx="3445319" cy="2824876"/>
            </a:xfrm>
            <a:prstGeom prst="rect">
              <a:avLst/>
            </a:prstGeom>
            <a:ln w="12700" cap="flat">
              <a:noFill/>
              <a:miter lim="400000"/>
            </a:ln>
            <a:effectLst/>
          </p:spPr>
        </p:pic>
      </p:grpSp>
      <p:grpSp>
        <p:nvGrpSpPr>
          <p:cNvPr id="21" name="Group 582"/>
          <p:cNvGrpSpPr/>
          <p:nvPr/>
        </p:nvGrpSpPr>
        <p:grpSpPr>
          <a:xfrm>
            <a:off x="8352500" y="3904379"/>
            <a:ext cx="3504065" cy="2565619"/>
            <a:chOff x="0" y="0"/>
            <a:chExt cx="4672085" cy="3420824"/>
          </a:xfrm>
        </p:grpSpPr>
        <p:pic>
          <p:nvPicPr>
            <p:cNvPr id="22" name="current_user_hub.jpg"/>
            <p:cNvPicPr/>
            <p:nvPr/>
          </p:nvPicPr>
          <p:blipFill>
            <a:blip r:embed="rId9">
              <a:extLst/>
            </a:blip>
            <a:srcRect b="53418"/>
            <a:stretch>
              <a:fillRect/>
            </a:stretch>
          </p:blipFill>
          <p:spPr>
            <a:xfrm>
              <a:off x="0" y="647142"/>
              <a:ext cx="4672086" cy="2773683"/>
            </a:xfrm>
            <a:prstGeom prst="rect">
              <a:avLst/>
            </a:prstGeom>
            <a:ln w="12700" cap="flat">
              <a:noFill/>
              <a:miter lim="400000"/>
            </a:ln>
            <a:effectLst/>
          </p:spPr>
        </p:pic>
        <p:sp>
          <p:nvSpPr>
            <p:cNvPr id="23" name="Shape 581"/>
            <p:cNvSpPr/>
            <p:nvPr/>
          </p:nvSpPr>
          <p:spPr>
            <a:xfrm>
              <a:off x="141979" y="0"/>
              <a:ext cx="4388055" cy="8623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rmAutofit/>
            </a:bodyPr>
            <a:lstStyle>
              <a:lvl1pPr algn="ctr">
                <a:defRPr sz="2200">
                  <a:solidFill>
                    <a:srgbClr val="595A5D"/>
                  </a:solidFill>
                  <a:latin typeface="Arial Narrow"/>
                  <a:ea typeface="Arial Narrow"/>
                  <a:cs typeface="Arial Narrow"/>
                  <a:sym typeface="Arial Narrow"/>
                </a:defRPr>
              </a:lvl1pPr>
            </a:lstStyle>
            <a:p>
              <a:pPr lvl="0">
                <a:defRPr sz="1800">
                  <a:solidFill>
                    <a:srgbClr val="000000"/>
                  </a:solidFill>
                </a:defRPr>
              </a:pPr>
              <a:r>
                <a:rPr sz="1650">
                  <a:latin typeface="Helvetica" panose="020B0604020202020204" pitchFamily="34" charset="0"/>
                  <a:cs typeface="Helvetica" panose="020B0604020202020204" pitchFamily="34" charset="0"/>
                </a:rPr>
                <a:t>Integrations with third-party eResources</a:t>
              </a:r>
            </a:p>
          </p:txBody>
        </p:sp>
      </p:grpSp>
    </p:spTree>
    <p:extLst>
      <p:ext uri="{BB962C8B-B14F-4D97-AF65-F5344CB8AC3E}">
        <p14:creationId xmlns:p14="http://schemas.microsoft.com/office/powerpoint/2010/main" val="2986920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7.pdf"/>
          <p:cNvPicPr/>
          <p:nvPr/>
        </p:nvPicPr>
        <p:blipFill>
          <a:blip r:embed="rId2">
            <a:extLst/>
          </a:blip>
          <a:stretch>
            <a:fillRect/>
          </a:stretch>
        </p:blipFill>
        <p:spPr>
          <a:xfrm>
            <a:off x="307629" y="117434"/>
            <a:ext cx="2581276" cy="476251"/>
          </a:xfrm>
          <a:prstGeom prst="rect">
            <a:avLst/>
          </a:prstGeom>
          <a:ln w="12700">
            <a:miter lim="400000"/>
          </a:ln>
        </p:spPr>
      </p:pic>
      <p:sp>
        <p:nvSpPr>
          <p:cNvPr id="26" name="Shape 586"/>
          <p:cNvSpPr/>
          <p:nvPr/>
        </p:nvSpPr>
        <p:spPr>
          <a:xfrm>
            <a:off x="1128141" y="1470640"/>
            <a:ext cx="7569002" cy="5426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defTabSz="408166">
              <a:lnSpc>
                <a:spcPct val="80000"/>
              </a:lnSpc>
              <a:defRPr sz="4200" b="1">
                <a:solidFill>
                  <a:srgbClr val="F58623"/>
                </a:solidFill>
              </a:defRPr>
            </a:lvl1pPr>
          </a:lstStyle>
          <a:p>
            <a:pPr lvl="0">
              <a:defRPr sz="1800" b="0">
                <a:solidFill>
                  <a:srgbClr val="000000"/>
                </a:solidFill>
              </a:defRPr>
            </a:pPr>
            <a:r>
              <a:rPr sz="3150" dirty="0">
                <a:latin typeface="Helvetica" panose="020B0604020202020204" pitchFamily="34" charset="0"/>
                <a:cs typeface="Helvetica" panose="020B0604020202020204" pitchFamily="34" charset="0"/>
              </a:rPr>
              <a:t>Every release and version provides:</a:t>
            </a:r>
          </a:p>
        </p:txBody>
      </p:sp>
      <p:sp>
        <p:nvSpPr>
          <p:cNvPr id="33" name="Shape 593"/>
          <p:cNvSpPr/>
          <p:nvPr/>
        </p:nvSpPr>
        <p:spPr>
          <a:xfrm>
            <a:off x="3999464" y="5012590"/>
            <a:ext cx="6640302" cy="75950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a:defRPr sz="1800"/>
            </a:pPr>
            <a:endParaRPr sz="2100" dirty="0">
              <a:latin typeface="Helvetica" panose="020B0604020202020204" pitchFamily="34" charset="0"/>
              <a:ea typeface="Arial Narrow"/>
              <a:cs typeface="Helvetica" panose="020B0604020202020204" pitchFamily="34" charset="0"/>
              <a:sym typeface="Arial Narrow"/>
            </a:endParaRPr>
          </a:p>
        </p:txBody>
      </p:sp>
      <p:sp>
        <p:nvSpPr>
          <p:cNvPr id="3" name="TextBox 2"/>
          <p:cNvSpPr txBox="1"/>
          <p:nvPr/>
        </p:nvSpPr>
        <p:spPr>
          <a:xfrm>
            <a:off x="2566738" y="2013326"/>
            <a:ext cx="8277726" cy="4154984"/>
          </a:xfrm>
          <a:prstGeom prst="rect">
            <a:avLst/>
          </a:prstGeom>
          <a:noFill/>
        </p:spPr>
        <p:txBody>
          <a:bodyPr wrap="square" rtlCol="0">
            <a:spAutoFit/>
          </a:bodyPr>
          <a:lstStyle/>
          <a:p>
            <a:pPr marL="342900" lvl="0" indent="-342900">
              <a:buFont typeface="Wingdings" panose="05000000000000000000" pitchFamily="2" charset="2"/>
              <a:buChar char="ü"/>
              <a:defRPr sz="1800"/>
            </a:pPr>
            <a:r>
              <a:rPr lang="en-US" sz="2400" b="1" dirty="0">
                <a:solidFill>
                  <a:schemeClr val="tx1">
                    <a:lumMod val="65000"/>
                    <a:lumOff val="35000"/>
                  </a:schemeClr>
                </a:solidFill>
                <a:latin typeface="Helvetica Neue"/>
                <a:ea typeface="Arial Narrow"/>
                <a:cs typeface="Helvetica" panose="020B0604020202020204" pitchFamily="34" charset="0"/>
                <a:sym typeface="Arial Narrow"/>
              </a:rPr>
              <a:t>Accessibility Support</a:t>
            </a:r>
          </a:p>
          <a:p>
            <a:pPr lvl="1">
              <a:defRPr sz="1800"/>
            </a:pPr>
            <a:r>
              <a:rPr lang="en-US" sz="2400" dirty="0">
                <a:solidFill>
                  <a:schemeClr val="tx1">
                    <a:lumMod val="65000"/>
                    <a:lumOff val="35000"/>
                  </a:schemeClr>
                </a:solidFill>
                <a:latin typeface="Helvetica Neue"/>
                <a:ea typeface="Arial Narrow"/>
                <a:cs typeface="Helvetica" panose="020B0604020202020204" pitchFamily="34" charset="0"/>
                <a:sym typeface="Arial Narrow"/>
              </a:rPr>
              <a:t>At need users have the support they require… and want!</a:t>
            </a:r>
          </a:p>
          <a:p>
            <a:pPr marL="342900" lvl="0" indent="-342900">
              <a:buFont typeface="Wingdings" panose="05000000000000000000" pitchFamily="2" charset="2"/>
              <a:buChar char="ü"/>
              <a:defRPr sz="1800"/>
            </a:pPr>
            <a:r>
              <a:rPr lang="en-US" sz="2400" b="1" dirty="0" smtClean="0">
                <a:solidFill>
                  <a:schemeClr val="tx1">
                    <a:lumMod val="65000"/>
                    <a:lumOff val="35000"/>
                  </a:schemeClr>
                </a:solidFill>
                <a:latin typeface="Helvetica Neue"/>
                <a:cs typeface="Helvetica" panose="020B0604020202020204" pitchFamily="34" charset="0"/>
                <a:sym typeface="Arial Narrow"/>
              </a:rPr>
              <a:t>Localisation</a:t>
            </a:r>
            <a:endParaRPr lang="en-US" sz="2400" b="1" dirty="0">
              <a:solidFill>
                <a:schemeClr val="tx1">
                  <a:lumMod val="65000"/>
                  <a:lumOff val="35000"/>
                </a:schemeClr>
              </a:solidFill>
              <a:latin typeface="Helvetica Neue"/>
              <a:cs typeface="Helvetica" panose="020B0604020202020204" pitchFamily="34" charset="0"/>
              <a:sym typeface="Arial Narrow"/>
            </a:endParaRPr>
          </a:p>
          <a:p>
            <a:pPr lvl="1">
              <a:defRPr sz="1800"/>
            </a:pPr>
            <a:r>
              <a:rPr lang="en-US" sz="2400" dirty="0">
                <a:solidFill>
                  <a:schemeClr val="tx1">
                    <a:lumMod val="65000"/>
                    <a:lumOff val="35000"/>
                  </a:schemeClr>
                </a:solidFill>
                <a:latin typeface="Helvetica Neue"/>
                <a:cs typeface="Helvetica" panose="020B0604020202020204" pitchFamily="34" charset="0"/>
                <a:sym typeface="Arial Narrow"/>
              </a:rPr>
              <a:t>User Interface is in your language of choice, or need!</a:t>
            </a:r>
          </a:p>
          <a:p>
            <a:pPr marL="342900" lvl="0" indent="-342900">
              <a:buFont typeface="Wingdings" panose="05000000000000000000" pitchFamily="2" charset="2"/>
              <a:buChar char="ü"/>
              <a:defRPr sz="1800"/>
            </a:pPr>
            <a:r>
              <a:rPr lang="en-US" sz="2400" b="1" dirty="0" smtClean="0">
                <a:solidFill>
                  <a:schemeClr val="tx1">
                    <a:lumMod val="65000"/>
                    <a:lumOff val="35000"/>
                  </a:schemeClr>
                </a:solidFill>
                <a:latin typeface="Helvetica Neue"/>
                <a:cs typeface="Helvetica" panose="020B0604020202020204" pitchFamily="34" charset="0"/>
                <a:sym typeface="Arial Narrow"/>
              </a:rPr>
              <a:t>Synchronisation</a:t>
            </a:r>
            <a:endParaRPr lang="en-US" sz="2400" b="1" dirty="0">
              <a:solidFill>
                <a:schemeClr val="tx1">
                  <a:lumMod val="65000"/>
                  <a:lumOff val="35000"/>
                </a:schemeClr>
              </a:solidFill>
              <a:latin typeface="Helvetica Neue"/>
              <a:cs typeface="Helvetica" panose="020B0604020202020204" pitchFamily="34" charset="0"/>
              <a:sym typeface="Arial Narrow"/>
            </a:endParaRPr>
          </a:p>
          <a:p>
            <a:pPr lvl="1">
              <a:defRPr sz="1800"/>
            </a:pPr>
            <a:r>
              <a:rPr lang="en-US" sz="2400" dirty="0">
                <a:solidFill>
                  <a:schemeClr val="tx1">
                    <a:lumMod val="65000"/>
                    <a:lumOff val="35000"/>
                  </a:schemeClr>
                </a:solidFill>
                <a:latin typeface="Helvetica Neue"/>
                <a:cs typeface="Helvetica" panose="020B0604020202020204" pitchFamily="34" charset="0"/>
                <a:sym typeface="Arial Narrow"/>
              </a:rPr>
              <a:t>Personalized data is always available, without thinking about it! </a:t>
            </a:r>
          </a:p>
          <a:p>
            <a:pPr marL="342900" lvl="0" indent="-342900">
              <a:buFont typeface="Wingdings" panose="05000000000000000000" pitchFamily="2" charset="2"/>
              <a:buChar char="ü"/>
              <a:defRPr sz="1800"/>
            </a:pPr>
            <a:r>
              <a:rPr lang="en-US" sz="2400" b="1" dirty="0">
                <a:solidFill>
                  <a:schemeClr val="tx1">
                    <a:lumMod val="65000"/>
                    <a:lumOff val="35000"/>
                  </a:schemeClr>
                </a:solidFill>
                <a:latin typeface="Helvetica Neue"/>
                <a:ea typeface="Arial Narrow"/>
                <a:cs typeface="Helvetica" panose="020B0604020202020204" pitchFamily="34" charset="0"/>
                <a:sym typeface="Arial Narrow"/>
              </a:rPr>
              <a:t>Cloud based account</a:t>
            </a:r>
          </a:p>
          <a:p>
            <a:pPr lvl="1">
              <a:defRPr sz="1800"/>
            </a:pPr>
            <a:r>
              <a:rPr lang="en-US" sz="2400" dirty="0">
                <a:solidFill>
                  <a:schemeClr val="tx1">
                    <a:lumMod val="65000"/>
                    <a:lumOff val="35000"/>
                  </a:schemeClr>
                </a:solidFill>
                <a:latin typeface="Helvetica Neue"/>
                <a:ea typeface="Arial Narrow"/>
                <a:cs typeface="Helvetica" panose="020B0604020202020204" pitchFamily="34" charset="0"/>
                <a:sym typeface="Arial Narrow"/>
              </a:rPr>
              <a:t>Your account is in the cloud, so your content is always there!</a:t>
            </a:r>
            <a:endParaRPr lang="en-US" sz="1600" dirty="0">
              <a:solidFill>
                <a:schemeClr val="tx1">
                  <a:lumMod val="65000"/>
                  <a:lumOff val="35000"/>
                </a:schemeClr>
              </a:solidFill>
              <a:latin typeface="Helvetica Neue"/>
              <a:ea typeface="Arial Narrow"/>
              <a:cs typeface="Helvetica" panose="020B0604020202020204" pitchFamily="34" charset="0"/>
              <a:sym typeface="Arial Narrow"/>
            </a:endParaRPr>
          </a:p>
        </p:txBody>
      </p:sp>
    </p:spTree>
    <p:extLst>
      <p:ext uri="{BB962C8B-B14F-4D97-AF65-F5344CB8AC3E}">
        <p14:creationId xmlns:p14="http://schemas.microsoft.com/office/powerpoint/2010/main" val="2136141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7.pdf"/>
          <p:cNvPicPr/>
          <p:nvPr/>
        </p:nvPicPr>
        <p:blipFill>
          <a:blip r:embed="rId2">
            <a:extLst/>
          </a:blip>
          <a:stretch>
            <a:fillRect/>
          </a:stretch>
        </p:blipFill>
        <p:spPr>
          <a:xfrm>
            <a:off x="254115" y="125557"/>
            <a:ext cx="2581276" cy="476251"/>
          </a:xfrm>
          <a:prstGeom prst="rect">
            <a:avLst/>
          </a:prstGeom>
          <a:ln w="12700">
            <a:miter lim="400000"/>
          </a:ln>
        </p:spPr>
      </p:pic>
      <p:sp>
        <p:nvSpPr>
          <p:cNvPr id="19" name="Shape 623"/>
          <p:cNvSpPr>
            <a:spLocks noGrp="1"/>
          </p:cNvSpPr>
          <p:nvPr>
            <p:ph type="body" idx="4294967295"/>
          </p:nvPr>
        </p:nvSpPr>
        <p:spPr>
          <a:xfrm>
            <a:off x="4530952" y="446698"/>
            <a:ext cx="3130097" cy="522515"/>
          </a:xfrm>
          <a:prstGeom prst="rect">
            <a:avLst/>
          </a:prstGeom>
        </p:spPr>
        <p:txBody>
          <a:bodyPr>
            <a:normAutofit fontScale="70000" lnSpcReduction="20000"/>
          </a:bodyPr>
          <a:lstStyle>
            <a:lvl1pPr indent="0" defTabSz="725758">
              <a:lnSpc>
                <a:spcPct val="100000"/>
              </a:lnSpc>
              <a:defRPr sz="3800">
                <a:solidFill>
                  <a:srgbClr val="595A5D"/>
                </a:solidFill>
              </a:defRPr>
            </a:lvl1pPr>
          </a:lstStyle>
          <a:p>
            <a:pPr lvl="0">
              <a:defRPr sz="1800">
                <a:solidFill>
                  <a:srgbClr val="000000"/>
                </a:solidFill>
              </a:defRPr>
            </a:pPr>
            <a:r>
              <a:rPr sz="2850">
                <a:latin typeface="Helvetica" panose="020B0604020202020204" pitchFamily="34" charset="0"/>
                <a:cs typeface="Helvetica" panose="020B0604020202020204" pitchFamily="34" charset="0"/>
              </a:rPr>
              <a:t>More than just a book!</a:t>
            </a:r>
          </a:p>
        </p:txBody>
      </p:sp>
      <p:sp>
        <p:nvSpPr>
          <p:cNvPr id="20" name="Shape 624"/>
          <p:cNvSpPr/>
          <p:nvPr/>
        </p:nvSpPr>
        <p:spPr>
          <a:xfrm>
            <a:off x="746452" y="1374260"/>
            <a:ext cx="7569002" cy="5426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defTabSz="408166">
              <a:lnSpc>
                <a:spcPct val="80000"/>
              </a:lnSpc>
              <a:defRPr sz="4200" b="1">
                <a:solidFill>
                  <a:srgbClr val="F58623"/>
                </a:solidFill>
              </a:defRPr>
            </a:lvl1pPr>
          </a:lstStyle>
          <a:p>
            <a:pPr lvl="0">
              <a:defRPr sz="1800" b="0">
                <a:solidFill>
                  <a:srgbClr val="000000"/>
                </a:solidFill>
              </a:defRPr>
            </a:pPr>
            <a:r>
              <a:rPr sz="3150" dirty="0">
                <a:solidFill>
                  <a:schemeClr val="tx1">
                    <a:lumMod val="65000"/>
                    <a:lumOff val="35000"/>
                  </a:schemeClr>
                </a:solidFill>
                <a:latin typeface="Helvetica" panose="020B0604020202020204" pitchFamily="34" charset="0"/>
                <a:cs typeface="Helvetica" panose="020B0604020202020204" pitchFamily="34" charset="0"/>
              </a:rPr>
              <a:t>Available where, and when you need it!</a:t>
            </a:r>
          </a:p>
        </p:txBody>
      </p:sp>
      <p:sp>
        <p:nvSpPr>
          <p:cNvPr id="21" name="Shape 625"/>
          <p:cNvSpPr/>
          <p:nvPr/>
        </p:nvSpPr>
        <p:spPr>
          <a:xfrm>
            <a:off x="2835391" y="2147795"/>
            <a:ext cx="7471204" cy="218961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lnSpcReduction="10000"/>
          </a:bodyPr>
          <a:lstStyle/>
          <a:p>
            <a:pPr marL="342900" lvl="0" indent="-342900">
              <a:buFont typeface="Wingdings" panose="05000000000000000000" pitchFamily="2" charset="2"/>
              <a:buChar char="ü"/>
              <a:defRPr sz="1800"/>
            </a:pPr>
            <a:r>
              <a:rPr sz="2100" b="1" dirty="0">
                <a:solidFill>
                  <a:schemeClr val="tx1">
                    <a:lumMod val="65000"/>
                    <a:lumOff val="35000"/>
                  </a:schemeClr>
                </a:solidFill>
                <a:latin typeface="Helvetica" panose="020B0604020202020204" pitchFamily="34" charset="0"/>
                <a:ea typeface="Arial Narrow"/>
                <a:cs typeface="Helvetica" panose="020B0604020202020204" pitchFamily="34" charset="0"/>
                <a:sym typeface="Arial Narrow"/>
              </a:rPr>
              <a:t>Online support</a:t>
            </a:r>
          </a:p>
          <a:p>
            <a:pPr lvl="1">
              <a:defRPr sz="1800"/>
            </a:pPr>
            <a:r>
              <a:rPr sz="2100" dirty="0">
                <a:solidFill>
                  <a:schemeClr val="tx1">
                    <a:lumMod val="65000"/>
                    <a:lumOff val="35000"/>
                  </a:schemeClr>
                </a:solidFill>
                <a:latin typeface="Helvetica" panose="020B0604020202020204" pitchFamily="34" charset="0"/>
                <a:ea typeface="Arial Narrow"/>
                <a:cs typeface="Helvetica" panose="020B0604020202020204" pitchFamily="34" charset="0"/>
                <a:sym typeface="Arial Narrow"/>
              </a:rPr>
              <a:t>It works from the cloud in any modern browser, even mobile devices!</a:t>
            </a:r>
            <a:endParaRPr lang="en-US" sz="2100" dirty="0">
              <a:solidFill>
                <a:schemeClr val="tx1">
                  <a:lumMod val="65000"/>
                  <a:lumOff val="35000"/>
                </a:schemeClr>
              </a:solidFill>
              <a:latin typeface="Helvetica" panose="020B0604020202020204" pitchFamily="34" charset="0"/>
              <a:ea typeface="Arial Narrow"/>
              <a:cs typeface="Helvetica" panose="020B0604020202020204" pitchFamily="34" charset="0"/>
              <a:sym typeface="Arial Narrow"/>
            </a:endParaRPr>
          </a:p>
          <a:p>
            <a:pPr marL="342900" lvl="0" indent="-342900">
              <a:buFont typeface="Wingdings" panose="05000000000000000000" pitchFamily="2" charset="2"/>
              <a:buChar char="ü"/>
              <a:defRPr sz="1800"/>
            </a:pPr>
            <a:r>
              <a:rPr lang="en-US" sz="2100" b="1" dirty="0">
                <a:solidFill>
                  <a:schemeClr val="tx1">
                    <a:lumMod val="65000"/>
                    <a:lumOff val="35000"/>
                  </a:schemeClr>
                </a:solidFill>
                <a:latin typeface="Helvetica" panose="020B0604020202020204" pitchFamily="34" charset="0"/>
                <a:ea typeface="Arial Narrow"/>
                <a:cs typeface="Helvetica" panose="020B0604020202020204" pitchFamily="34" charset="0"/>
                <a:sym typeface="Arial Narrow"/>
              </a:rPr>
              <a:t>Offline support</a:t>
            </a:r>
          </a:p>
          <a:p>
            <a:pPr lvl="1">
              <a:defRPr sz="1800"/>
            </a:pPr>
            <a:r>
              <a:rPr lang="en-US" sz="2100" dirty="0">
                <a:solidFill>
                  <a:schemeClr val="tx1">
                    <a:lumMod val="65000"/>
                    <a:lumOff val="35000"/>
                  </a:schemeClr>
                </a:solidFill>
                <a:latin typeface="Helvetica" panose="020B0604020202020204" pitchFamily="34" charset="0"/>
                <a:ea typeface="Arial Narrow"/>
                <a:cs typeface="Helvetica" panose="020B0604020202020204" pitchFamily="34" charset="0"/>
                <a:sym typeface="Arial Narrow"/>
              </a:rPr>
              <a:t>Download content, and use it offline…and automatically sync back up!</a:t>
            </a:r>
          </a:p>
          <a:p>
            <a:pPr marL="342900" indent="-342900">
              <a:buFont typeface="Wingdings" panose="05000000000000000000" pitchFamily="2" charset="2"/>
              <a:buChar char="ü"/>
              <a:defRPr sz="1800"/>
            </a:pPr>
            <a:r>
              <a:rPr lang="en-US" sz="2100" b="1" dirty="0" smtClean="0">
                <a:solidFill>
                  <a:schemeClr val="tx1">
                    <a:lumMod val="65000"/>
                    <a:lumOff val="35000"/>
                  </a:schemeClr>
                </a:solidFill>
                <a:latin typeface="Helvetica" panose="020B0604020202020204" pitchFamily="34" charset="0"/>
                <a:cs typeface="Helvetica" panose="020B0604020202020204" pitchFamily="34" charset="0"/>
              </a:rPr>
              <a:t>Customisation</a:t>
            </a:r>
            <a:r>
              <a:rPr lang="en-US" sz="2100" dirty="0" smtClean="0">
                <a:solidFill>
                  <a:schemeClr val="tx1">
                    <a:lumMod val="65000"/>
                    <a:lumOff val="35000"/>
                  </a:schemeClr>
                </a:solidFill>
                <a:latin typeface="Helvetica" panose="020B0604020202020204" pitchFamily="34" charset="0"/>
                <a:cs typeface="Helvetica" panose="020B0604020202020204" pitchFamily="34" charset="0"/>
              </a:rPr>
              <a:t> </a:t>
            </a:r>
            <a:r>
              <a:rPr lang="en-US" sz="2100" dirty="0">
                <a:solidFill>
                  <a:schemeClr val="tx1">
                    <a:lumMod val="65000"/>
                    <a:lumOff val="35000"/>
                  </a:schemeClr>
                </a:solidFill>
                <a:latin typeface="Helvetica" panose="020B0604020202020204" pitchFamily="34" charset="0"/>
                <a:cs typeface="Helvetica" panose="020B0604020202020204" pitchFamily="34" charset="0"/>
              </a:rPr>
              <a:t>options are available</a:t>
            </a:r>
          </a:p>
          <a:p>
            <a:pPr lvl="0">
              <a:defRPr sz="1800"/>
            </a:pPr>
            <a:endParaRPr lang="en-US" sz="2100" dirty="0">
              <a:solidFill>
                <a:schemeClr val="tx1">
                  <a:lumMod val="65000"/>
                  <a:lumOff val="35000"/>
                </a:schemeClr>
              </a:solidFill>
              <a:latin typeface="Helvetica" panose="020B0604020202020204" pitchFamily="34" charset="0"/>
              <a:ea typeface="Arial Narrow"/>
              <a:cs typeface="Helvetica" panose="020B0604020202020204" pitchFamily="34" charset="0"/>
              <a:sym typeface="Arial Narrow"/>
            </a:endParaRPr>
          </a:p>
          <a:p>
            <a:pPr lvl="0">
              <a:defRPr sz="1800"/>
            </a:pPr>
            <a:endParaRPr sz="2100" dirty="0">
              <a:solidFill>
                <a:schemeClr val="tx1">
                  <a:lumMod val="65000"/>
                  <a:lumOff val="35000"/>
                </a:schemeClr>
              </a:solidFill>
              <a:latin typeface="Helvetica" panose="020B0604020202020204" pitchFamily="34" charset="0"/>
              <a:ea typeface="Arial Narrow"/>
              <a:cs typeface="Helvetica" panose="020B0604020202020204" pitchFamily="34" charset="0"/>
              <a:sym typeface="Arial Narrow"/>
            </a:endParaRPr>
          </a:p>
        </p:txBody>
      </p:sp>
      <p:sp>
        <p:nvSpPr>
          <p:cNvPr id="23" name="Shape 627"/>
          <p:cNvSpPr/>
          <p:nvPr/>
        </p:nvSpPr>
        <p:spPr>
          <a:xfrm>
            <a:off x="3345059" y="3070600"/>
            <a:ext cx="6961536" cy="75950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a:defRPr sz="1800"/>
            </a:pPr>
            <a:endParaRPr sz="2100" dirty="0">
              <a:latin typeface="Helvetica" panose="020B0604020202020204" pitchFamily="34" charset="0"/>
              <a:ea typeface="Arial Narrow"/>
              <a:cs typeface="Helvetica" panose="020B0604020202020204" pitchFamily="34" charset="0"/>
              <a:sym typeface="Arial Narrow"/>
            </a:endParaRPr>
          </a:p>
        </p:txBody>
      </p:sp>
      <p:sp>
        <p:nvSpPr>
          <p:cNvPr id="25" name="Shape 629"/>
          <p:cNvSpPr/>
          <p:nvPr/>
        </p:nvSpPr>
        <p:spPr>
          <a:xfrm>
            <a:off x="3345059" y="3993406"/>
            <a:ext cx="6961536" cy="75950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defRPr sz="2800" b="1">
                <a:latin typeface="Arial Narrow"/>
                <a:ea typeface="Arial Narrow"/>
                <a:cs typeface="Arial Narrow"/>
                <a:sym typeface="Arial Narrow"/>
              </a:defRPr>
            </a:lvl1pPr>
          </a:lstStyle>
          <a:p>
            <a:pPr lvl="0">
              <a:defRPr sz="1800" b="0"/>
            </a:pPr>
            <a:endParaRPr sz="2100" dirty="0">
              <a:latin typeface="Helvetica" panose="020B0604020202020204" pitchFamily="34" charset="0"/>
              <a:cs typeface="Helvetica" panose="020B0604020202020204" pitchFamily="34" charset="0"/>
            </a:endParaRPr>
          </a:p>
        </p:txBody>
      </p:sp>
      <p:sp>
        <p:nvSpPr>
          <p:cNvPr id="27" name="Shape 631"/>
          <p:cNvSpPr/>
          <p:nvPr/>
        </p:nvSpPr>
        <p:spPr>
          <a:xfrm>
            <a:off x="3345059" y="4644992"/>
            <a:ext cx="845101" cy="415498"/>
          </a:xfrm>
          <a:prstGeom prst="rect">
            <a:avLst/>
          </a:prstGeom>
          <a:ln w="12700">
            <a:miter lim="400000"/>
          </a:ln>
          <a:extLst>
            <a:ext uri="{C572A759-6A51-4108-AA02-DFA0A04FC94B}">
              <ma14:wrappingTextBoxFlag xmlns:ma14="http://schemas.microsoft.com/office/mac/drawingml/2011/main" xmlns="" val="1"/>
            </a:ext>
          </a:extLst>
        </p:spPr>
        <p:txBody>
          <a:bodyPr wrap="none" lIns="34289" rIns="34289">
            <a:spAutoFit/>
          </a:bodyPr>
          <a:lstStyle>
            <a:lvl1pPr>
              <a:defRPr sz="2800" b="1">
                <a:latin typeface="Arial Narrow"/>
                <a:ea typeface="Arial Narrow"/>
                <a:cs typeface="Arial Narrow"/>
                <a:sym typeface="Arial Narrow"/>
              </a:defRPr>
            </a:lvl1pPr>
          </a:lstStyle>
          <a:p>
            <a:pPr lvl="0">
              <a:defRPr sz="1800" b="0"/>
            </a:pPr>
            <a:r>
              <a:rPr sz="2100">
                <a:latin typeface="Helvetica" panose="020B0604020202020204" pitchFamily="34" charset="0"/>
                <a:cs typeface="Helvetica" panose="020B0604020202020204" pitchFamily="34" charset="0"/>
              </a:rPr>
              <a:t>Online</a:t>
            </a:r>
          </a:p>
        </p:txBody>
      </p:sp>
      <p:sp>
        <p:nvSpPr>
          <p:cNvPr id="28" name="Shape 632"/>
          <p:cNvSpPr/>
          <p:nvPr/>
        </p:nvSpPr>
        <p:spPr>
          <a:xfrm>
            <a:off x="3345059" y="5459879"/>
            <a:ext cx="777457" cy="3231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2800" b="1">
                <a:latin typeface="Arial Narrow"/>
                <a:ea typeface="Arial Narrow"/>
                <a:cs typeface="Arial Narrow"/>
                <a:sym typeface="Arial Narrow"/>
              </a:defRPr>
            </a:lvl1pPr>
          </a:lstStyle>
          <a:p>
            <a:pPr lvl="0">
              <a:defRPr sz="1800" b="0"/>
            </a:pPr>
            <a:r>
              <a:rPr sz="2100">
                <a:latin typeface="Helvetica" panose="020B0604020202020204" pitchFamily="34" charset="0"/>
                <a:cs typeface="Helvetica" panose="020B0604020202020204" pitchFamily="34" charset="0"/>
              </a:rPr>
              <a:t>Offline</a:t>
            </a:r>
          </a:p>
        </p:txBody>
      </p:sp>
      <p:sp>
        <p:nvSpPr>
          <p:cNvPr id="29" name="Shape 633"/>
          <p:cNvSpPr/>
          <p:nvPr/>
        </p:nvSpPr>
        <p:spPr>
          <a:xfrm>
            <a:off x="8174478" y="4579950"/>
            <a:ext cx="1559948" cy="503465"/>
          </a:xfrm>
          <a:prstGeom prst="rect">
            <a:avLst/>
          </a:prstGeom>
          <a:ln w="25400">
            <a:solidFill>
              <a:srgbClr val="4F81BD"/>
            </a:solidFill>
          </a:ln>
          <a:extLst>
            <a:ext uri="{C572A759-6A51-4108-AA02-DFA0A04FC94B}">
              <ma14:wrappingTextBoxFlag xmlns:ma14="http://schemas.microsoft.com/office/mac/drawingml/2011/main" xmlns="" val="1"/>
            </a:ext>
          </a:extLst>
        </p:spPr>
        <p:txBody>
          <a:bodyPr lIns="0" tIns="0" rIns="0" bIns="0" anchor="ctr"/>
          <a:lstStyle>
            <a:lvl1pPr algn="ctr">
              <a:defRPr sz="1800"/>
            </a:lvl1pPr>
          </a:lstStyle>
          <a:p>
            <a:pPr lvl="0"/>
            <a:r>
              <a:rPr sz="1350">
                <a:latin typeface="Helvetica" panose="020B0604020202020204" pitchFamily="34" charset="0"/>
                <a:cs typeface="Helvetica" panose="020B0604020202020204" pitchFamily="34" charset="0"/>
              </a:rPr>
              <a:t>Create from scratch with API’s</a:t>
            </a:r>
          </a:p>
        </p:txBody>
      </p:sp>
      <p:sp>
        <p:nvSpPr>
          <p:cNvPr id="30" name="Shape 634"/>
          <p:cNvSpPr/>
          <p:nvPr/>
        </p:nvSpPr>
        <p:spPr>
          <a:xfrm>
            <a:off x="6325866" y="4579950"/>
            <a:ext cx="1559948" cy="503465"/>
          </a:xfrm>
          <a:prstGeom prst="rect">
            <a:avLst/>
          </a:prstGeom>
          <a:ln w="25400">
            <a:solidFill>
              <a:srgbClr val="4F81BD"/>
            </a:solidFill>
          </a:ln>
          <a:extLst>
            <a:ext uri="{C572A759-6A51-4108-AA02-DFA0A04FC94B}">
              <ma14:wrappingTextBoxFlag xmlns:ma14="http://schemas.microsoft.com/office/mac/drawingml/2011/main" xmlns="" val="1"/>
            </a:ext>
          </a:extLst>
        </p:spPr>
        <p:txBody>
          <a:bodyPr lIns="0" tIns="0" rIns="0" bIns="0" anchor="ctr"/>
          <a:lstStyle>
            <a:lvl1pPr algn="ctr">
              <a:defRPr sz="1800"/>
            </a:lvl1pPr>
          </a:lstStyle>
          <a:p>
            <a:pPr lvl="0"/>
            <a:r>
              <a:rPr sz="1350" dirty="0">
                <a:latin typeface="Helvetica" panose="020B0604020202020204" pitchFamily="34" charset="0"/>
                <a:cs typeface="Helvetica" panose="020B0604020202020204" pitchFamily="34" charset="0"/>
              </a:rPr>
              <a:t>Embedded into customer portal</a:t>
            </a:r>
          </a:p>
        </p:txBody>
      </p:sp>
      <p:sp>
        <p:nvSpPr>
          <p:cNvPr id="31" name="Shape 635"/>
          <p:cNvSpPr/>
          <p:nvPr/>
        </p:nvSpPr>
        <p:spPr>
          <a:xfrm>
            <a:off x="4477255" y="4579950"/>
            <a:ext cx="1559948" cy="503465"/>
          </a:xfrm>
          <a:prstGeom prst="rect">
            <a:avLst/>
          </a:prstGeom>
          <a:ln w="25400">
            <a:solidFill>
              <a:srgbClr val="4F81BD"/>
            </a:solidFill>
          </a:ln>
          <a:extLst>
            <a:ext uri="{C572A759-6A51-4108-AA02-DFA0A04FC94B}">
              <ma14:wrappingTextBoxFlag xmlns:ma14="http://schemas.microsoft.com/office/mac/drawingml/2011/main" xmlns="" val="1"/>
            </a:ext>
          </a:extLst>
        </p:spPr>
        <p:txBody>
          <a:bodyPr lIns="0" tIns="0" rIns="0" bIns="0" anchor="ctr"/>
          <a:lstStyle>
            <a:lvl1pPr algn="ctr">
              <a:defRPr sz="1800"/>
            </a:lvl1pPr>
          </a:lstStyle>
          <a:p>
            <a:pPr lvl="0"/>
            <a:r>
              <a:rPr sz="1350" dirty="0">
                <a:latin typeface="Helvetica" panose="020B0604020202020204" pitchFamily="34" charset="0"/>
                <a:cs typeface="Helvetica" panose="020B0604020202020204" pitchFamily="34" charset="0"/>
              </a:rPr>
              <a:t>White labeled options</a:t>
            </a:r>
          </a:p>
        </p:txBody>
      </p:sp>
      <p:sp>
        <p:nvSpPr>
          <p:cNvPr id="32" name="Shape 636"/>
          <p:cNvSpPr/>
          <p:nvPr/>
        </p:nvSpPr>
        <p:spPr>
          <a:xfrm>
            <a:off x="4477254" y="5394837"/>
            <a:ext cx="2424485" cy="503465"/>
          </a:xfrm>
          <a:prstGeom prst="rect">
            <a:avLst/>
          </a:prstGeom>
          <a:ln w="25400">
            <a:solidFill>
              <a:srgbClr val="4F81BD"/>
            </a:solidFill>
          </a:ln>
          <a:extLst>
            <a:ext uri="{C572A759-6A51-4108-AA02-DFA0A04FC94B}">
              <ma14:wrappingTextBoxFlag xmlns:ma14="http://schemas.microsoft.com/office/mac/drawingml/2011/main" xmlns="" val="1"/>
            </a:ext>
          </a:extLst>
        </p:spPr>
        <p:txBody>
          <a:bodyPr lIns="0" tIns="0" rIns="0" bIns="0" anchor="ctr"/>
          <a:lstStyle>
            <a:lvl1pPr algn="ctr">
              <a:defRPr sz="1800"/>
            </a:lvl1pPr>
          </a:lstStyle>
          <a:p>
            <a:pPr lvl="0"/>
            <a:r>
              <a:rPr sz="1350" dirty="0">
                <a:latin typeface="Helvetica" panose="020B0604020202020204" pitchFamily="34" charset="0"/>
                <a:cs typeface="Helvetica" panose="020B0604020202020204" pitchFamily="34" charset="0"/>
              </a:rPr>
              <a:t>Custom Branded Applications in the </a:t>
            </a:r>
            <a:r>
              <a:rPr sz="1350" dirty="0" err="1">
                <a:latin typeface="Helvetica" panose="020B0604020202020204" pitchFamily="34" charset="0"/>
                <a:cs typeface="Helvetica" panose="020B0604020202020204" pitchFamily="34" charset="0"/>
              </a:rPr>
              <a:t>AppStores</a:t>
            </a:r>
            <a:endParaRPr sz="1350" dirty="0">
              <a:latin typeface="Helvetica" panose="020B0604020202020204" pitchFamily="34" charset="0"/>
              <a:cs typeface="Helvetica" panose="020B0604020202020204" pitchFamily="34" charset="0"/>
            </a:endParaRPr>
          </a:p>
        </p:txBody>
      </p:sp>
      <p:sp>
        <p:nvSpPr>
          <p:cNvPr id="33" name="Shape 637"/>
          <p:cNvSpPr/>
          <p:nvPr/>
        </p:nvSpPr>
        <p:spPr>
          <a:xfrm>
            <a:off x="7309941" y="5394837"/>
            <a:ext cx="2424485" cy="503465"/>
          </a:xfrm>
          <a:prstGeom prst="rect">
            <a:avLst/>
          </a:prstGeom>
          <a:ln w="25400">
            <a:solidFill>
              <a:srgbClr val="4F81BD"/>
            </a:solidFill>
          </a:ln>
          <a:extLst>
            <a:ext uri="{C572A759-6A51-4108-AA02-DFA0A04FC94B}">
              <ma14:wrappingTextBoxFlag xmlns:ma14="http://schemas.microsoft.com/office/mac/drawingml/2011/main" xmlns="" val="1"/>
            </a:ext>
          </a:extLst>
        </p:spPr>
        <p:txBody>
          <a:bodyPr lIns="0" tIns="0" rIns="0" bIns="0" anchor="ctr"/>
          <a:lstStyle/>
          <a:p>
            <a:pPr lvl="0" algn="ctr">
              <a:defRPr sz="1800"/>
            </a:pPr>
            <a:r>
              <a:rPr sz="1350" dirty="0">
                <a:latin typeface="Helvetica" panose="020B0604020202020204" pitchFamily="34" charset="0"/>
                <a:cs typeface="Helvetica" panose="020B0604020202020204" pitchFamily="34" charset="0"/>
              </a:rPr>
              <a:t>Create from scratch with API’s</a:t>
            </a:r>
          </a:p>
          <a:p>
            <a:pPr lvl="0" algn="ctr">
              <a:defRPr sz="1800"/>
            </a:pPr>
            <a:r>
              <a:rPr sz="1350" dirty="0">
                <a:latin typeface="Helvetica" panose="020B0604020202020204" pitchFamily="34" charset="0"/>
                <a:cs typeface="Helvetica" panose="020B0604020202020204" pitchFamily="34" charset="0"/>
              </a:rPr>
              <a:t>(fall 2016)</a:t>
            </a:r>
          </a:p>
        </p:txBody>
      </p:sp>
    </p:spTree>
    <p:extLst>
      <p:ext uri="{BB962C8B-B14F-4D97-AF65-F5344CB8AC3E}">
        <p14:creationId xmlns:p14="http://schemas.microsoft.com/office/powerpoint/2010/main" val="1160297339"/>
      </p:ext>
    </p:extLst>
  </p:cSld>
  <p:clrMapOvr>
    <a:masterClrMapping/>
  </p:clrMapOvr>
</p:sld>
</file>

<file path=ppt/theme/theme1.xml><?xml version="1.0" encoding="utf-8"?>
<a:theme xmlns:a="http://schemas.openxmlformats.org/drawingml/2006/main" name="Office Theme">
  <a:themeElements>
    <a:clrScheme name="VitalSource">
      <a:dk1>
        <a:srgbClr val="000000"/>
      </a:dk1>
      <a:lt1>
        <a:srgbClr val="FFFFFF"/>
      </a:lt1>
      <a:dk2>
        <a:srgbClr val="44546A"/>
      </a:dk2>
      <a:lt2>
        <a:srgbClr val="E7E6E6"/>
      </a:lt2>
      <a:accent1>
        <a:srgbClr val="23356A"/>
      </a:accent1>
      <a:accent2>
        <a:srgbClr val="EC7D31"/>
      </a:accent2>
      <a:accent3>
        <a:srgbClr val="008BC3"/>
      </a:accent3>
      <a:accent4>
        <a:srgbClr val="7E9D06"/>
      </a:accent4>
      <a:accent5>
        <a:srgbClr val="FFFFFF"/>
      </a:accent5>
      <a:accent6>
        <a:srgbClr val="FFFFFF"/>
      </a:accent6>
      <a:hlink>
        <a:srgbClr val="008BC3"/>
      </a:hlink>
      <a:folHlink>
        <a:srgbClr val="008BC3"/>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talSource Presentation Template v8 NEW LOGO" id="{6B0A0D66-DBAD-4F4C-8C5C-899D2FEF8089}" vid="{21AED41C-D162-1741-ADB2-CAE6D0CB1A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VitalSource Presentation Template v8 NEW LOGO</Template>
  <TotalTime>879</TotalTime>
  <Words>547</Words>
  <Application>Microsoft Office PowerPoint</Application>
  <PresentationFormat>Widescreen</PresentationFormat>
  <Paragraphs>69</Paragraphs>
  <Slides>15</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 Narrow</vt:lpstr>
      <vt:lpstr>Calibri</vt:lpstr>
      <vt:lpstr>Helvetica</vt:lpstr>
      <vt:lpstr>Helvetica Neue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Analytics- data that can tell a story</vt:lpstr>
      <vt:lpstr>Key New Features</vt:lpstr>
      <vt:lpstr>For more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LeStar, Lydia</dc:creator>
  <cp:lastModifiedBy>NicoletteL@nmmu.ac.za</cp:lastModifiedBy>
  <cp:revision>26</cp:revision>
  <dcterms:created xsi:type="dcterms:W3CDTF">2016-08-12T18:43:43Z</dcterms:created>
  <dcterms:modified xsi:type="dcterms:W3CDTF">2018-10-29T09:26:09Z</dcterms:modified>
</cp:coreProperties>
</file>